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3" r:id="rId3"/>
  </p:sldMasterIdLst>
  <p:notesMasterIdLst>
    <p:notesMasterId r:id="rId61"/>
  </p:notesMasterIdLst>
  <p:sldIdLst>
    <p:sldId id="339" r:id="rId4"/>
    <p:sldId id="770" r:id="rId5"/>
    <p:sldId id="760" r:id="rId6"/>
    <p:sldId id="761" r:id="rId7"/>
    <p:sldId id="762" r:id="rId8"/>
    <p:sldId id="763" r:id="rId9"/>
    <p:sldId id="771" r:id="rId10"/>
    <p:sldId id="764" r:id="rId11"/>
    <p:sldId id="765" r:id="rId12"/>
    <p:sldId id="766" r:id="rId13"/>
    <p:sldId id="337" r:id="rId14"/>
    <p:sldId id="768" r:id="rId15"/>
    <p:sldId id="777" r:id="rId16"/>
    <p:sldId id="778" r:id="rId17"/>
    <p:sldId id="373" r:id="rId18"/>
    <p:sldId id="335" r:id="rId19"/>
    <p:sldId id="345" r:id="rId20"/>
    <p:sldId id="346" r:id="rId21"/>
    <p:sldId id="769" r:id="rId22"/>
    <p:sldId id="773" r:id="rId23"/>
    <p:sldId id="336" r:id="rId24"/>
    <p:sldId id="354"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774" r:id="rId38"/>
    <p:sldId id="359" r:id="rId39"/>
    <p:sldId id="364" r:id="rId40"/>
    <p:sldId id="360" r:id="rId41"/>
    <p:sldId id="361" r:id="rId42"/>
    <p:sldId id="352" r:id="rId43"/>
    <p:sldId id="353" r:id="rId44"/>
    <p:sldId id="451" r:id="rId45"/>
    <p:sldId id="776" r:id="rId46"/>
    <p:sldId id="781" r:id="rId47"/>
    <p:sldId id="782" r:id="rId48"/>
    <p:sldId id="406" r:id="rId49"/>
    <p:sldId id="408" r:id="rId50"/>
    <p:sldId id="409" r:id="rId51"/>
    <p:sldId id="410" r:id="rId52"/>
    <p:sldId id="411" r:id="rId53"/>
    <p:sldId id="780" r:id="rId54"/>
    <p:sldId id="412" r:id="rId55"/>
    <p:sldId id="417" r:id="rId56"/>
    <p:sldId id="418" r:id="rId57"/>
    <p:sldId id="779" r:id="rId58"/>
    <p:sldId id="775" r:id="rId59"/>
    <p:sldId id="74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640" autoAdjust="0"/>
  </p:normalViewPr>
  <p:slideViewPr>
    <p:cSldViewPr snapToGrid="0">
      <p:cViewPr varScale="1">
        <p:scale>
          <a:sx n="72" d="100"/>
          <a:sy n="72" d="100"/>
        </p:scale>
        <p:origin x="2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2C13D-C83D-4AFD-8432-1F74094EB6F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28F0036-5A28-4F1C-8ACD-EB8B8983479C}">
      <dgm:prSet/>
      <dgm:spPr/>
      <dgm:t>
        <a:bodyPr/>
        <a:lstStyle/>
        <a:p>
          <a:r>
            <a:rPr lang="en-US"/>
            <a:t>The system shall not permit access to unauthorized users.</a:t>
          </a:r>
        </a:p>
      </dgm:t>
    </dgm:pt>
    <dgm:pt modelId="{F6F444D3-A404-41D9-8018-BD3596093172}" type="parTrans" cxnId="{CFCA5A84-1E6C-43C9-AC5A-B4F5218780AB}">
      <dgm:prSet/>
      <dgm:spPr/>
      <dgm:t>
        <a:bodyPr/>
        <a:lstStyle/>
        <a:p>
          <a:endParaRPr lang="en-US"/>
        </a:p>
      </dgm:t>
    </dgm:pt>
    <dgm:pt modelId="{4617BAFA-DC42-4FA6-82A5-280B081C848D}" type="sibTrans" cxnId="{CFCA5A84-1E6C-43C9-AC5A-B4F5218780AB}">
      <dgm:prSet/>
      <dgm:spPr/>
      <dgm:t>
        <a:bodyPr/>
        <a:lstStyle/>
        <a:p>
          <a:endParaRPr lang="en-US"/>
        </a:p>
      </dgm:t>
    </dgm:pt>
    <dgm:pt modelId="{58979AE0-78B2-45D6-8CCA-49A003B31F9A}">
      <dgm:prSet/>
      <dgm:spPr/>
      <dgm:t>
        <a:bodyPr/>
        <a:lstStyle/>
        <a:p>
          <a:r>
            <a:rPr lang="en-US"/>
            <a:t>The system shall permit access only to authorized users.</a:t>
          </a:r>
        </a:p>
      </dgm:t>
    </dgm:pt>
    <dgm:pt modelId="{65F23134-C614-4319-B98E-2C434FF8EF31}" type="parTrans" cxnId="{E3C3296E-AA40-45E3-B4E6-E3081D2A7A92}">
      <dgm:prSet/>
      <dgm:spPr/>
      <dgm:t>
        <a:bodyPr/>
        <a:lstStyle/>
        <a:p>
          <a:endParaRPr lang="en-US"/>
        </a:p>
      </dgm:t>
    </dgm:pt>
    <dgm:pt modelId="{96F19701-7038-41A2-904E-17F2EEB57DA2}" type="sibTrans" cxnId="{E3C3296E-AA40-45E3-B4E6-E3081D2A7A92}">
      <dgm:prSet/>
      <dgm:spPr/>
      <dgm:t>
        <a:bodyPr/>
        <a:lstStyle/>
        <a:p>
          <a:endParaRPr lang="en-US"/>
        </a:p>
      </dgm:t>
    </dgm:pt>
    <dgm:pt modelId="{E3E3B2DF-4E5C-4E8D-81B8-61FDF4721040}">
      <dgm:prSet/>
      <dgm:spPr/>
      <dgm:t>
        <a:bodyPr/>
        <a:lstStyle/>
        <a:p>
          <a:r>
            <a:rPr lang="en-US"/>
            <a:t>The system shall be completely reliable.</a:t>
          </a:r>
        </a:p>
      </dgm:t>
    </dgm:pt>
    <dgm:pt modelId="{7B66248F-E16A-47F7-941C-733BC164919D}" type="parTrans" cxnId="{9DC7DEB4-BF0D-4162-8187-4E9F5AD1209C}">
      <dgm:prSet/>
      <dgm:spPr/>
      <dgm:t>
        <a:bodyPr/>
        <a:lstStyle/>
        <a:p>
          <a:endParaRPr lang="en-US"/>
        </a:p>
      </dgm:t>
    </dgm:pt>
    <dgm:pt modelId="{B416942B-7B88-4A3E-AFE1-F99EBCCDC113}" type="sibTrans" cxnId="{9DC7DEB4-BF0D-4162-8187-4E9F5AD1209C}">
      <dgm:prSet/>
      <dgm:spPr/>
      <dgm:t>
        <a:bodyPr/>
        <a:lstStyle/>
        <a:p>
          <a:endParaRPr lang="en-US"/>
        </a:p>
      </dgm:t>
    </dgm:pt>
    <dgm:pt modelId="{36A4ECDC-09C6-43E7-A0AE-FF71A0EDEAAB}">
      <dgm:prSet/>
      <dgm:spPr/>
      <dgm:t>
        <a:bodyPr/>
        <a:lstStyle/>
        <a:p>
          <a:r>
            <a:rPr lang="en-US"/>
            <a:t>The number of pieces of baggage lost by the system shall be minimal.</a:t>
          </a:r>
        </a:p>
      </dgm:t>
    </dgm:pt>
    <dgm:pt modelId="{4215CE44-9102-45C4-86D2-BE557F583138}" type="parTrans" cxnId="{253E676D-4CD0-44EF-910E-F32E1FB0CE9B}">
      <dgm:prSet/>
      <dgm:spPr/>
      <dgm:t>
        <a:bodyPr/>
        <a:lstStyle/>
        <a:p>
          <a:endParaRPr lang="en-US"/>
        </a:p>
      </dgm:t>
    </dgm:pt>
    <dgm:pt modelId="{F750085F-01AC-416F-808F-1BC3A096E890}" type="sibTrans" cxnId="{253E676D-4CD0-44EF-910E-F32E1FB0CE9B}">
      <dgm:prSet/>
      <dgm:spPr/>
      <dgm:t>
        <a:bodyPr/>
        <a:lstStyle/>
        <a:p>
          <a:endParaRPr lang="en-US"/>
        </a:p>
      </dgm:t>
    </dgm:pt>
    <dgm:pt modelId="{B50C16F2-9D3F-4336-A659-7C27AE97EAF6}" type="pres">
      <dgm:prSet presAssocID="{18F2C13D-C83D-4AFD-8432-1F74094EB6FD}" presName="linear" presStyleCnt="0">
        <dgm:presLayoutVars>
          <dgm:animLvl val="lvl"/>
          <dgm:resizeHandles val="exact"/>
        </dgm:presLayoutVars>
      </dgm:prSet>
      <dgm:spPr/>
    </dgm:pt>
    <dgm:pt modelId="{967E246F-DAD1-43FF-BD6C-A9D376B28F44}" type="pres">
      <dgm:prSet presAssocID="{828F0036-5A28-4F1C-8ACD-EB8B8983479C}" presName="parentText" presStyleLbl="node1" presStyleIdx="0" presStyleCnt="4">
        <dgm:presLayoutVars>
          <dgm:chMax val="0"/>
          <dgm:bulletEnabled val="1"/>
        </dgm:presLayoutVars>
      </dgm:prSet>
      <dgm:spPr/>
    </dgm:pt>
    <dgm:pt modelId="{CE5DD8E4-CFE2-403F-81E7-8338D51F37C6}" type="pres">
      <dgm:prSet presAssocID="{4617BAFA-DC42-4FA6-82A5-280B081C848D}" presName="spacer" presStyleCnt="0"/>
      <dgm:spPr/>
    </dgm:pt>
    <dgm:pt modelId="{BDBC83B6-0630-4891-B015-BEB42E4FD849}" type="pres">
      <dgm:prSet presAssocID="{58979AE0-78B2-45D6-8CCA-49A003B31F9A}" presName="parentText" presStyleLbl="node1" presStyleIdx="1" presStyleCnt="4">
        <dgm:presLayoutVars>
          <dgm:chMax val="0"/>
          <dgm:bulletEnabled val="1"/>
        </dgm:presLayoutVars>
      </dgm:prSet>
      <dgm:spPr/>
    </dgm:pt>
    <dgm:pt modelId="{88791B9B-FC58-493D-AC2B-32838C3DA901}" type="pres">
      <dgm:prSet presAssocID="{96F19701-7038-41A2-904E-17F2EEB57DA2}" presName="spacer" presStyleCnt="0"/>
      <dgm:spPr/>
    </dgm:pt>
    <dgm:pt modelId="{332CB782-25A5-454E-B72C-7D55E9A19C28}" type="pres">
      <dgm:prSet presAssocID="{E3E3B2DF-4E5C-4E8D-81B8-61FDF4721040}" presName="parentText" presStyleLbl="node1" presStyleIdx="2" presStyleCnt="4">
        <dgm:presLayoutVars>
          <dgm:chMax val="0"/>
          <dgm:bulletEnabled val="1"/>
        </dgm:presLayoutVars>
      </dgm:prSet>
      <dgm:spPr/>
    </dgm:pt>
    <dgm:pt modelId="{75A561D3-745F-4469-98BF-03DE851D3E94}" type="pres">
      <dgm:prSet presAssocID="{B416942B-7B88-4A3E-AFE1-F99EBCCDC113}" presName="spacer" presStyleCnt="0"/>
      <dgm:spPr/>
    </dgm:pt>
    <dgm:pt modelId="{7B0DE498-77A3-44D7-BD9D-DAC267F782B9}" type="pres">
      <dgm:prSet presAssocID="{36A4ECDC-09C6-43E7-A0AE-FF71A0EDEAAB}" presName="parentText" presStyleLbl="node1" presStyleIdx="3" presStyleCnt="4">
        <dgm:presLayoutVars>
          <dgm:chMax val="0"/>
          <dgm:bulletEnabled val="1"/>
        </dgm:presLayoutVars>
      </dgm:prSet>
      <dgm:spPr/>
    </dgm:pt>
  </dgm:ptLst>
  <dgm:cxnLst>
    <dgm:cxn modelId="{253E676D-4CD0-44EF-910E-F32E1FB0CE9B}" srcId="{18F2C13D-C83D-4AFD-8432-1F74094EB6FD}" destId="{36A4ECDC-09C6-43E7-A0AE-FF71A0EDEAAB}" srcOrd="3" destOrd="0" parTransId="{4215CE44-9102-45C4-86D2-BE557F583138}" sibTransId="{F750085F-01AC-416F-808F-1BC3A096E890}"/>
    <dgm:cxn modelId="{E3C3296E-AA40-45E3-B4E6-E3081D2A7A92}" srcId="{18F2C13D-C83D-4AFD-8432-1F74094EB6FD}" destId="{58979AE0-78B2-45D6-8CCA-49A003B31F9A}" srcOrd="1" destOrd="0" parTransId="{65F23134-C614-4319-B98E-2C434FF8EF31}" sibTransId="{96F19701-7038-41A2-904E-17F2EEB57DA2}"/>
    <dgm:cxn modelId="{CFCA5A84-1E6C-43C9-AC5A-B4F5218780AB}" srcId="{18F2C13D-C83D-4AFD-8432-1F74094EB6FD}" destId="{828F0036-5A28-4F1C-8ACD-EB8B8983479C}" srcOrd="0" destOrd="0" parTransId="{F6F444D3-A404-41D9-8018-BD3596093172}" sibTransId="{4617BAFA-DC42-4FA6-82A5-280B081C848D}"/>
    <dgm:cxn modelId="{7D8EA987-FD80-49C9-AB5B-A76F1F6C74BF}" type="presOf" srcId="{36A4ECDC-09C6-43E7-A0AE-FF71A0EDEAAB}" destId="{7B0DE498-77A3-44D7-BD9D-DAC267F782B9}" srcOrd="0" destOrd="0" presId="urn:microsoft.com/office/officeart/2005/8/layout/vList2"/>
    <dgm:cxn modelId="{4DFFDD90-1976-490C-9FB3-52114466B49B}" type="presOf" srcId="{18F2C13D-C83D-4AFD-8432-1F74094EB6FD}" destId="{B50C16F2-9D3F-4336-A659-7C27AE97EAF6}" srcOrd="0" destOrd="0" presId="urn:microsoft.com/office/officeart/2005/8/layout/vList2"/>
    <dgm:cxn modelId="{9DC7DEB4-BF0D-4162-8187-4E9F5AD1209C}" srcId="{18F2C13D-C83D-4AFD-8432-1F74094EB6FD}" destId="{E3E3B2DF-4E5C-4E8D-81B8-61FDF4721040}" srcOrd="2" destOrd="0" parTransId="{7B66248F-E16A-47F7-941C-733BC164919D}" sibTransId="{B416942B-7B88-4A3E-AFE1-F99EBCCDC113}"/>
    <dgm:cxn modelId="{A98DBEF4-D19D-44BE-BD2D-9282350A940A}" type="presOf" srcId="{E3E3B2DF-4E5C-4E8D-81B8-61FDF4721040}" destId="{332CB782-25A5-454E-B72C-7D55E9A19C28}" srcOrd="0" destOrd="0" presId="urn:microsoft.com/office/officeart/2005/8/layout/vList2"/>
    <dgm:cxn modelId="{5E6C93FA-700C-4424-B6B4-082209C4B0C9}" type="presOf" srcId="{58979AE0-78B2-45D6-8CCA-49A003B31F9A}" destId="{BDBC83B6-0630-4891-B015-BEB42E4FD849}" srcOrd="0" destOrd="0" presId="urn:microsoft.com/office/officeart/2005/8/layout/vList2"/>
    <dgm:cxn modelId="{861982FB-625F-42F7-A737-1923CF2EA5F3}" type="presOf" srcId="{828F0036-5A28-4F1C-8ACD-EB8B8983479C}" destId="{967E246F-DAD1-43FF-BD6C-A9D376B28F44}" srcOrd="0" destOrd="0" presId="urn:microsoft.com/office/officeart/2005/8/layout/vList2"/>
    <dgm:cxn modelId="{90224D5B-CADD-45C1-891B-841F2BADA40F}" type="presParOf" srcId="{B50C16F2-9D3F-4336-A659-7C27AE97EAF6}" destId="{967E246F-DAD1-43FF-BD6C-A9D376B28F44}" srcOrd="0" destOrd="0" presId="urn:microsoft.com/office/officeart/2005/8/layout/vList2"/>
    <dgm:cxn modelId="{BB25F20B-C30F-41C4-9F92-489EC8098503}" type="presParOf" srcId="{B50C16F2-9D3F-4336-A659-7C27AE97EAF6}" destId="{CE5DD8E4-CFE2-403F-81E7-8338D51F37C6}" srcOrd="1" destOrd="0" presId="urn:microsoft.com/office/officeart/2005/8/layout/vList2"/>
    <dgm:cxn modelId="{314A70CF-0801-43F9-8E6E-5C6730F29A8B}" type="presParOf" srcId="{B50C16F2-9D3F-4336-A659-7C27AE97EAF6}" destId="{BDBC83B6-0630-4891-B015-BEB42E4FD849}" srcOrd="2" destOrd="0" presId="urn:microsoft.com/office/officeart/2005/8/layout/vList2"/>
    <dgm:cxn modelId="{4DF5F442-E349-41A3-87CA-0491CB20BF8A}" type="presParOf" srcId="{B50C16F2-9D3F-4336-A659-7C27AE97EAF6}" destId="{88791B9B-FC58-493D-AC2B-32838C3DA901}" srcOrd="3" destOrd="0" presId="urn:microsoft.com/office/officeart/2005/8/layout/vList2"/>
    <dgm:cxn modelId="{133D484B-1EA3-40B7-B552-736FEAA8C70B}" type="presParOf" srcId="{B50C16F2-9D3F-4336-A659-7C27AE97EAF6}" destId="{332CB782-25A5-454E-B72C-7D55E9A19C28}" srcOrd="4" destOrd="0" presId="urn:microsoft.com/office/officeart/2005/8/layout/vList2"/>
    <dgm:cxn modelId="{90FC4B29-F541-4473-A30A-57FDB1F07601}" type="presParOf" srcId="{B50C16F2-9D3F-4336-A659-7C27AE97EAF6}" destId="{75A561D3-745F-4469-98BF-03DE851D3E94}" srcOrd="5" destOrd="0" presId="urn:microsoft.com/office/officeart/2005/8/layout/vList2"/>
    <dgm:cxn modelId="{96B08853-4BBF-4CDC-B00F-5D30C50D66E1}" type="presParOf" srcId="{B50C16F2-9D3F-4336-A659-7C27AE97EAF6}" destId="{7B0DE498-77A3-44D7-BD9D-DAC267F782B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40D9CE-9A67-49EB-8F0D-D5EAF7A9247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1AC7F76-E363-4780-90A3-E1119CB1E95B}">
      <dgm:prSet/>
      <dgm:spPr/>
      <dgm:t>
        <a:bodyPr/>
        <a:lstStyle/>
        <a:p>
          <a:r>
            <a:rPr lang="en-US"/>
            <a:t>Requirements can be</a:t>
          </a:r>
        </a:p>
      </dgm:t>
    </dgm:pt>
    <dgm:pt modelId="{EECB565A-D766-4E18-9617-73C00B05F55B}" type="parTrans" cxnId="{323BCB51-D890-471D-9ACD-56A10530CD89}">
      <dgm:prSet/>
      <dgm:spPr/>
      <dgm:t>
        <a:bodyPr/>
        <a:lstStyle/>
        <a:p>
          <a:endParaRPr lang="en-US"/>
        </a:p>
      </dgm:t>
    </dgm:pt>
    <dgm:pt modelId="{EABC1648-7C3D-4470-BE54-867BC4ABD3CE}" type="sibTrans" cxnId="{323BCB51-D890-471D-9ACD-56A10530CD89}">
      <dgm:prSet/>
      <dgm:spPr/>
      <dgm:t>
        <a:bodyPr/>
        <a:lstStyle/>
        <a:p>
          <a:endParaRPr lang="en-US"/>
        </a:p>
      </dgm:t>
    </dgm:pt>
    <dgm:pt modelId="{93F660EA-E03E-49A5-93E4-D32E278AF24F}">
      <dgm:prSet/>
      <dgm:spPr/>
      <dgm:t>
        <a:bodyPr/>
        <a:lstStyle/>
        <a:p>
          <a:r>
            <a:rPr lang="en-US" b="1" dirty="0"/>
            <a:t>Confusing</a:t>
          </a:r>
        </a:p>
      </dgm:t>
    </dgm:pt>
    <dgm:pt modelId="{C82ECD53-AB0C-4307-A8CD-DC8F74DC4BA1}" type="parTrans" cxnId="{DB59AEE6-9354-4D68-8D68-AF48DA2D3222}">
      <dgm:prSet/>
      <dgm:spPr/>
      <dgm:t>
        <a:bodyPr/>
        <a:lstStyle/>
        <a:p>
          <a:endParaRPr lang="en-US"/>
        </a:p>
      </dgm:t>
    </dgm:pt>
    <dgm:pt modelId="{7084B702-1ADA-4538-AB85-258AC74CB215}" type="sibTrans" cxnId="{DB59AEE6-9354-4D68-8D68-AF48DA2D3222}">
      <dgm:prSet/>
      <dgm:spPr/>
      <dgm:t>
        <a:bodyPr/>
        <a:lstStyle/>
        <a:p>
          <a:endParaRPr lang="en-US"/>
        </a:p>
      </dgm:t>
    </dgm:pt>
    <dgm:pt modelId="{127D4B8C-B0C3-49FE-BD85-BEFF137243AE}">
      <dgm:prSet/>
      <dgm:spPr/>
      <dgm:t>
        <a:bodyPr/>
        <a:lstStyle/>
        <a:p>
          <a:r>
            <a:rPr lang="en-US" b="1" dirty="0"/>
            <a:t>Extraneous</a:t>
          </a:r>
        </a:p>
      </dgm:t>
    </dgm:pt>
    <dgm:pt modelId="{C7A56296-6A19-42B1-A37A-C2DFA07F9A60}" type="parTrans" cxnId="{D9F83257-69C6-41CD-8297-6BAFA4F2D646}">
      <dgm:prSet/>
      <dgm:spPr/>
      <dgm:t>
        <a:bodyPr/>
        <a:lstStyle/>
        <a:p>
          <a:endParaRPr lang="en-US"/>
        </a:p>
      </dgm:t>
    </dgm:pt>
    <dgm:pt modelId="{C33D4EB6-6B8D-43F4-AD1C-FBC3D7E325D5}" type="sibTrans" cxnId="{D9F83257-69C6-41CD-8297-6BAFA4F2D646}">
      <dgm:prSet/>
      <dgm:spPr/>
      <dgm:t>
        <a:bodyPr/>
        <a:lstStyle/>
        <a:p>
          <a:endParaRPr lang="en-US"/>
        </a:p>
      </dgm:t>
    </dgm:pt>
    <dgm:pt modelId="{6B412E3C-CB45-442D-AD7B-97F297A14AB0}">
      <dgm:prSet/>
      <dgm:spPr/>
      <dgm:t>
        <a:bodyPr/>
        <a:lstStyle/>
        <a:p>
          <a:r>
            <a:rPr lang="en-US" b="1" dirty="0"/>
            <a:t>Duplicated</a:t>
          </a:r>
        </a:p>
      </dgm:t>
    </dgm:pt>
    <dgm:pt modelId="{073CE3A1-088C-40A2-8C8A-F5B19FE2E973}" type="parTrans" cxnId="{1CD6049A-780D-4033-995F-9F2A9E7A4830}">
      <dgm:prSet/>
      <dgm:spPr/>
      <dgm:t>
        <a:bodyPr/>
        <a:lstStyle/>
        <a:p>
          <a:endParaRPr lang="en-US"/>
        </a:p>
      </dgm:t>
    </dgm:pt>
    <dgm:pt modelId="{F3D32E5C-6899-4CCF-A8E8-9D76E511063A}" type="sibTrans" cxnId="{1CD6049A-780D-4033-995F-9F2A9E7A4830}">
      <dgm:prSet/>
      <dgm:spPr/>
      <dgm:t>
        <a:bodyPr/>
        <a:lstStyle/>
        <a:p>
          <a:endParaRPr lang="en-US"/>
        </a:p>
      </dgm:t>
    </dgm:pt>
    <dgm:pt modelId="{51F4EC51-ED0B-4C1B-9B7B-C091172244E5}">
      <dgm:prSet/>
      <dgm:spPr/>
      <dgm:t>
        <a:bodyPr/>
        <a:lstStyle/>
        <a:p>
          <a:r>
            <a:rPr lang="en-US" b="1" dirty="0"/>
            <a:t>Conflicting</a:t>
          </a:r>
        </a:p>
      </dgm:t>
    </dgm:pt>
    <dgm:pt modelId="{37D8AB35-340A-4AF5-8A67-A3277E40E16E}" type="parTrans" cxnId="{32E16937-66D1-4DC3-A63F-24D23D388E94}">
      <dgm:prSet/>
      <dgm:spPr/>
      <dgm:t>
        <a:bodyPr/>
        <a:lstStyle/>
        <a:p>
          <a:endParaRPr lang="en-US"/>
        </a:p>
      </dgm:t>
    </dgm:pt>
    <dgm:pt modelId="{F76E117B-6D2E-40EC-B6A9-1D9593E87B90}" type="sibTrans" cxnId="{32E16937-66D1-4DC3-A63F-24D23D388E94}">
      <dgm:prSet/>
      <dgm:spPr/>
      <dgm:t>
        <a:bodyPr/>
        <a:lstStyle/>
        <a:p>
          <a:endParaRPr lang="en-US"/>
        </a:p>
      </dgm:t>
    </dgm:pt>
    <dgm:pt modelId="{BC620E25-807D-4F15-A52C-B81C9D825B91}">
      <dgm:prSet/>
      <dgm:spPr/>
      <dgm:t>
        <a:bodyPr/>
        <a:lstStyle/>
        <a:p>
          <a:r>
            <a:rPr lang="en-US" b="1" dirty="0"/>
            <a:t>Missing</a:t>
          </a:r>
        </a:p>
      </dgm:t>
    </dgm:pt>
    <dgm:pt modelId="{1E03168B-A30F-490A-83FE-F1F90F2AA597}" type="parTrans" cxnId="{BFD6992E-CD37-47CF-8590-D785AA4B65F4}">
      <dgm:prSet/>
      <dgm:spPr/>
      <dgm:t>
        <a:bodyPr/>
        <a:lstStyle/>
        <a:p>
          <a:endParaRPr lang="en-US"/>
        </a:p>
      </dgm:t>
    </dgm:pt>
    <dgm:pt modelId="{04BC34A6-F826-4DEE-9625-5242F5276810}" type="sibTrans" cxnId="{BFD6992E-CD37-47CF-8590-D785AA4B65F4}">
      <dgm:prSet/>
      <dgm:spPr/>
      <dgm:t>
        <a:bodyPr/>
        <a:lstStyle/>
        <a:p>
          <a:endParaRPr lang="en-US"/>
        </a:p>
      </dgm:t>
    </dgm:pt>
    <dgm:pt modelId="{426C70F2-0F89-4DFF-8A54-370D26AE2568}">
      <dgm:prSet/>
      <dgm:spPr/>
      <dgm:t>
        <a:bodyPr/>
        <a:lstStyle/>
        <a:p>
          <a:r>
            <a:rPr lang="en-US"/>
            <a:t>Requirements analysis – determine if the above</a:t>
          </a:r>
        </a:p>
      </dgm:t>
    </dgm:pt>
    <dgm:pt modelId="{0F3A8444-C2FA-4CBF-8B14-DFFF15787A82}" type="parTrans" cxnId="{D46EE648-0C02-4C06-AFE9-4587F4F527CF}">
      <dgm:prSet/>
      <dgm:spPr/>
      <dgm:t>
        <a:bodyPr/>
        <a:lstStyle/>
        <a:p>
          <a:endParaRPr lang="en-US"/>
        </a:p>
      </dgm:t>
    </dgm:pt>
    <dgm:pt modelId="{7B066BB9-62C8-4DF7-9E04-CCA40D24DE4E}" type="sibTrans" cxnId="{D46EE648-0C02-4C06-AFE9-4587F4F527CF}">
      <dgm:prSet/>
      <dgm:spPr/>
      <dgm:t>
        <a:bodyPr/>
        <a:lstStyle/>
        <a:p>
          <a:endParaRPr lang="en-US"/>
        </a:p>
      </dgm:t>
    </dgm:pt>
    <dgm:pt modelId="{B8A6A674-1C75-4E84-943C-389A72D0FD6C}">
      <dgm:prSet/>
      <dgm:spPr/>
      <dgm:t>
        <a:bodyPr/>
        <a:lstStyle/>
        <a:p>
          <a:r>
            <a:rPr lang="en-US"/>
            <a:t>Requirements agreement – techniques to deal with these</a:t>
          </a:r>
        </a:p>
      </dgm:t>
    </dgm:pt>
    <dgm:pt modelId="{DAAB3BF8-CF31-43CB-973F-C7B23F5FC591}" type="parTrans" cxnId="{82B3D0EB-9F42-415C-AA12-DF91EC73A87C}">
      <dgm:prSet/>
      <dgm:spPr/>
      <dgm:t>
        <a:bodyPr/>
        <a:lstStyle/>
        <a:p>
          <a:endParaRPr lang="en-US"/>
        </a:p>
      </dgm:t>
    </dgm:pt>
    <dgm:pt modelId="{45AAD07B-F0C1-4404-AA54-BC9BD8F230C4}" type="sibTrans" cxnId="{82B3D0EB-9F42-415C-AA12-DF91EC73A87C}">
      <dgm:prSet/>
      <dgm:spPr/>
      <dgm:t>
        <a:bodyPr/>
        <a:lstStyle/>
        <a:p>
          <a:endParaRPr lang="en-US"/>
        </a:p>
      </dgm:t>
    </dgm:pt>
    <dgm:pt modelId="{BDF700D1-92F9-4D38-B6F6-2352E87ADCF4}" type="pres">
      <dgm:prSet presAssocID="{DB40D9CE-9A67-49EB-8F0D-D5EAF7A9247C}" presName="linear" presStyleCnt="0">
        <dgm:presLayoutVars>
          <dgm:animLvl val="lvl"/>
          <dgm:resizeHandles val="exact"/>
        </dgm:presLayoutVars>
      </dgm:prSet>
      <dgm:spPr/>
    </dgm:pt>
    <dgm:pt modelId="{3EE08FC6-66DC-4825-9386-DBC66AC2DD3B}" type="pres">
      <dgm:prSet presAssocID="{21AC7F76-E363-4780-90A3-E1119CB1E95B}" presName="parentText" presStyleLbl="node1" presStyleIdx="0" presStyleCnt="3">
        <dgm:presLayoutVars>
          <dgm:chMax val="0"/>
          <dgm:bulletEnabled val="1"/>
        </dgm:presLayoutVars>
      </dgm:prSet>
      <dgm:spPr/>
    </dgm:pt>
    <dgm:pt modelId="{6F7F13B1-8B90-4B49-A930-87188713937F}" type="pres">
      <dgm:prSet presAssocID="{21AC7F76-E363-4780-90A3-E1119CB1E95B}" presName="childText" presStyleLbl="revTx" presStyleIdx="0" presStyleCnt="1">
        <dgm:presLayoutVars>
          <dgm:bulletEnabled val="1"/>
        </dgm:presLayoutVars>
      </dgm:prSet>
      <dgm:spPr/>
    </dgm:pt>
    <dgm:pt modelId="{1BE811CF-1217-4067-A2F6-B6D38A97FABE}" type="pres">
      <dgm:prSet presAssocID="{426C70F2-0F89-4DFF-8A54-370D26AE2568}" presName="parentText" presStyleLbl="node1" presStyleIdx="1" presStyleCnt="3">
        <dgm:presLayoutVars>
          <dgm:chMax val="0"/>
          <dgm:bulletEnabled val="1"/>
        </dgm:presLayoutVars>
      </dgm:prSet>
      <dgm:spPr/>
    </dgm:pt>
    <dgm:pt modelId="{59003A09-0469-4E78-B5B3-F62AF91B7C60}" type="pres">
      <dgm:prSet presAssocID="{7B066BB9-62C8-4DF7-9E04-CCA40D24DE4E}" presName="spacer" presStyleCnt="0"/>
      <dgm:spPr/>
    </dgm:pt>
    <dgm:pt modelId="{EDF37727-D00A-44FA-84A9-EAFD6291AEFF}" type="pres">
      <dgm:prSet presAssocID="{B8A6A674-1C75-4E84-943C-389A72D0FD6C}" presName="parentText" presStyleLbl="node1" presStyleIdx="2" presStyleCnt="3">
        <dgm:presLayoutVars>
          <dgm:chMax val="0"/>
          <dgm:bulletEnabled val="1"/>
        </dgm:presLayoutVars>
      </dgm:prSet>
      <dgm:spPr/>
    </dgm:pt>
  </dgm:ptLst>
  <dgm:cxnLst>
    <dgm:cxn modelId="{C2E06602-C575-45F9-BDAF-9B640128CE1A}" type="presOf" srcId="{21AC7F76-E363-4780-90A3-E1119CB1E95B}" destId="{3EE08FC6-66DC-4825-9386-DBC66AC2DD3B}" srcOrd="0" destOrd="0" presId="urn:microsoft.com/office/officeart/2005/8/layout/vList2"/>
    <dgm:cxn modelId="{BFD6992E-CD37-47CF-8590-D785AA4B65F4}" srcId="{21AC7F76-E363-4780-90A3-E1119CB1E95B}" destId="{BC620E25-807D-4F15-A52C-B81C9D825B91}" srcOrd="4" destOrd="0" parTransId="{1E03168B-A30F-490A-83FE-F1F90F2AA597}" sibTransId="{04BC34A6-F826-4DEE-9625-5242F5276810}"/>
    <dgm:cxn modelId="{32E16937-66D1-4DC3-A63F-24D23D388E94}" srcId="{21AC7F76-E363-4780-90A3-E1119CB1E95B}" destId="{51F4EC51-ED0B-4C1B-9B7B-C091172244E5}" srcOrd="3" destOrd="0" parTransId="{37D8AB35-340A-4AF5-8A67-A3277E40E16E}" sibTransId="{F76E117B-6D2E-40EC-B6A9-1D9593E87B90}"/>
    <dgm:cxn modelId="{AB34155B-5E81-4E29-B607-386810FC9E27}" type="presOf" srcId="{DB40D9CE-9A67-49EB-8F0D-D5EAF7A9247C}" destId="{BDF700D1-92F9-4D38-B6F6-2352E87ADCF4}" srcOrd="0" destOrd="0" presId="urn:microsoft.com/office/officeart/2005/8/layout/vList2"/>
    <dgm:cxn modelId="{D46EE648-0C02-4C06-AFE9-4587F4F527CF}" srcId="{DB40D9CE-9A67-49EB-8F0D-D5EAF7A9247C}" destId="{426C70F2-0F89-4DFF-8A54-370D26AE2568}" srcOrd="1" destOrd="0" parTransId="{0F3A8444-C2FA-4CBF-8B14-DFFF15787A82}" sibTransId="{7B066BB9-62C8-4DF7-9E04-CCA40D24DE4E}"/>
    <dgm:cxn modelId="{AFF3EA48-3175-46F3-B606-A04A6BE02C48}" type="presOf" srcId="{6B412E3C-CB45-442D-AD7B-97F297A14AB0}" destId="{6F7F13B1-8B90-4B49-A930-87188713937F}" srcOrd="0" destOrd="2" presId="urn:microsoft.com/office/officeart/2005/8/layout/vList2"/>
    <dgm:cxn modelId="{323BCB51-D890-471D-9ACD-56A10530CD89}" srcId="{DB40D9CE-9A67-49EB-8F0D-D5EAF7A9247C}" destId="{21AC7F76-E363-4780-90A3-E1119CB1E95B}" srcOrd="0" destOrd="0" parTransId="{EECB565A-D766-4E18-9617-73C00B05F55B}" sibTransId="{EABC1648-7C3D-4470-BE54-867BC4ABD3CE}"/>
    <dgm:cxn modelId="{D9F83257-69C6-41CD-8297-6BAFA4F2D646}" srcId="{21AC7F76-E363-4780-90A3-E1119CB1E95B}" destId="{127D4B8C-B0C3-49FE-BD85-BEFF137243AE}" srcOrd="1" destOrd="0" parTransId="{C7A56296-6A19-42B1-A37A-C2DFA07F9A60}" sibTransId="{C33D4EB6-6B8D-43F4-AD1C-FBC3D7E325D5}"/>
    <dgm:cxn modelId="{05E8998B-F34D-4377-AFA9-F4634791211E}" type="presOf" srcId="{51F4EC51-ED0B-4C1B-9B7B-C091172244E5}" destId="{6F7F13B1-8B90-4B49-A930-87188713937F}" srcOrd="0" destOrd="3" presId="urn:microsoft.com/office/officeart/2005/8/layout/vList2"/>
    <dgm:cxn modelId="{B979E092-271E-4A36-8A44-811A28E75AAE}" type="presOf" srcId="{B8A6A674-1C75-4E84-943C-389A72D0FD6C}" destId="{EDF37727-D00A-44FA-84A9-EAFD6291AEFF}" srcOrd="0" destOrd="0" presId="urn:microsoft.com/office/officeart/2005/8/layout/vList2"/>
    <dgm:cxn modelId="{1CD6049A-780D-4033-995F-9F2A9E7A4830}" srcId="{21AC7F76-E363-4780-90A3-E1119CB1E95B}" destId="{6B412E3C-CB45-442D-AD7B-97F297A14AB0}" srcOrd="2" destOrd="0" parTransId="{073CE3A1-088C-40A2-8C8A-F5B19FE2E973}" sibTransId="{F3D32E5C-6899-4CCF-A8E8-9D76E511063A}"/>
    <dgm:cxn modelId="{31982DAE-6EA4-4247-9E3B-AF8B6D3BAC12}" type="presOf" srcId="{93F660EA-E03E-49A5-93E4-D32E278AF24F}" destId="{6F7F13B1-8B90-4B49-A930-87188713937F}" srcOrd="0" destOrd="0" presId="urn:microsoft.com/office/officeart/2005/8/layout/vList2"/>
    <dgm:cxn modelId="{3FDB3BB4-47EC-4347-B4E6-B2A50FA85DAC}" type="presOf" srcId="{BC620E25-807D-4F15-A52C-B81C9D825B91}" destId="{6F7F13B1-8B90-4B49-A930-87188713937F}" srcOrd="0" destOrd="4" presId="urn:microsoft.com/office/officeart/2005/8/layout/vList2"/>
    <dgm:cxn modelId="{65B28BB9-0114-4F8B-BA24-D3772DCB12C0}" type="presOf" srcId="{127D4B8C-B0C3-49FE-BD85-BEFF137243AE}" destId="{6F7F13B1-8B90-4B49-A930-87188713937F}" srcOrd="0" destOrd="1" presId="urn:microsoft.com/office/officeart/2005/8/layout/vList2"/>
    <dgm:cxn modelId="{214AE6CD-C94B-4863-A625-B0263F2DB940}" type="presOf" srcId="{426C70F2-0F89-4DFF-8A54-370D26AE2568}" destId="{1BE811CF-1217-4067-A2F6-B6D38A97FABE}" srcOrd="0" destOrd="0" presId="urn:microsoft.com/office/officeart/2005/8/layout/vList2"/>
    <dgm:cxn modelId="{DB59AEE6-9354-4D68-8D68-AF48DA2D3222}" srcId="{21AC7F76-E363-4780-90A3-E1119CB1E95B}" destId="{93F660EA-E03E-49A5-93E4-D32E278AF24F}" srcOrd="0" destOrd="0" parTransId="{C82ECD53-AB0C-4307-A8CD-DC8F74DC4BA1}" sibTransId="{7084B702-1ADA-4538-AB85-258AC74CB215}"/>
    <dgm:cxn modelId="{82B3D0EB-9F42-415C-AA12-DF91EC73A87C}" srcId="{DB40D9CE-9A67-49EB-8F0D-D5EAF7A9247C}" destId="{B8A6A674-1C75-4E84-943C-389A72D0FD6C}" srcOrd="2" destOrd="0" parTransId="{DAAB3BF8-CF31-43CB-973F-C7B23F5FC591}" sibTransId="{45AAD07B-F0C1-4404-AA54-BC9BD8F230C4}"/>
    <dgm:cxn modelId="{D34599E1-049F-444D-97BC-05CB02C9FD44}" type="presParOf" srcId="{BDF700D1-92F9-4D38-B6F6-2352E87ADCF4}" destId="{3EE08FC6-66DC-4825-9386-DBC66AC2DD3B}" srcOrd="0" destOrd="0" presId="urn:microsoft.com/office/officeart/2005/8/layout/vList2"/>
    <dgm:cxn modelId="{B9E42925-8C0C-4CEC-ACD9-F82CCF70D688}" type="presParOf" srcId="{BDF700D1-92F9-4D38-B6F6-2352E87ADCF4}" destId="{6F7F13B1-8B90-4B49-A930-87188713937F}" srcOrd="1" destOrd="0" presId="urn:microsoft.com/office/officeart/2005/8/layout/vList2"/>
    <dgm:cxn modelId="{465EDF75-2D62-4E31-8983-FD039C36394B}" type="presParOf" srcId="{BDF700D1-92F9-4D38-B6F6-2352E87ADCF4}" destId="{1BE811CF-1217-4067-A2F6-B6D38A97FABE}" srcOrd="2" destOrd="0" presId="urn:microsoft.com/office/officeart/2005/8/layout/vList2"/>
    <dgm:cxn modelId="{F8F0D630-2180-45B3-ABE1-DA1C6231A206}" type="presParOf" srcId="{BDF700D1-92F9-4D38-B6F6-2352E87ADCF4}" destId="{59003A09-0469-4E78-B5B3-F62AF91B7C60}" srcOrd="3" destOrd="0" presId="urn:microsoft.com/office/officeart/2005/8/layout/vList2"/>
    <dgm:cxn modelId="{0C2F5B62-5D3F-41CB-8A20-6CE47AAF6B7A}" type="presParOf" srcId="{BDF700D1-92F9-4D38-B6F6-2352E87ADCF4}" destId="{EDF37727-D00A-44FA-84A9-EAFD6291AEF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182D98-E435-4B34-BD31-78311667CDC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371FBF9-1987-43FF-BEE6-3F1A23318616}">
      <dgm:prSet/>
      <dgm:spPr/>
      <dgm:t>
        <a:bodyPr/>
        <a:lstStyle/>
        <a:p>
          <a:r>
            <a:rPr lang="en-US"/>
            <a:t>For a single requirement</a:t>
          </a:r>
        </a:p>
      </dgm:t>
    </dgm:pt>
    <dgm:pt modelId="{B8F09003-BE39-4362-B436-C48F653C8305}" type="parTrans" cxnId="{C0F83F64-6A10-4FB6-863D-2A466DCD7C5F}">
      <dgm:prSet/>
      <dgm:spPr/>
      <dgm:t>
        <a:bodyPr/>
        <a:lstStyle/>
        <a:p>
          <a:endParaRPr lang="en-US"/>
        </a:p>
      </dgm:t>
    </dgm:pt>
    <dgm:pt modelId="{8D5974BA-C0E9-4A1F-9B85-3382E21C73CC}" type="sibTrans" cxnId="{C0F83F64-6A10-4FB6-863D-2A466DCD7C5F}">
      <dgm:prSet/>
      <dgm:spPr/>
      <dgm:t>
        <a:bodyPr/>
        <a:lstStyle/>
        <a:p>
          <a:endParaRPr lang="en-US"/>
        </a:p>
      </dgm:t>
    </dgm:pt>
    <dgm:pt modelId="{CF5B6DA4-11A9-42C1-8405-741BD9A4B407}">
      <dgm:prSet/>
      <dgm:spPr/>
      <dgm:t>
        <a:bodyPr/>
        <a:lstStyle/>
        <a:p>
          <a:r>
            <a:rPr lang="en-US"/>
            <a:t>Singular</a:t>
          </a:r>
        </a:p>
      </dgm:t>
    </dgm:pt>
    <dgm:pt modelId="{403C76EC-7154-4323-AA4A-ECFC96A880BC}" type="parTrans" cxnId="{86526F8A-975F-4601-82F5-97AA70132D66}">
      <dgm:prSet/>
      <dgm:spPr/>
      <dgm:t>
        <a:bodyPr/>
        <a:lstStyle/>
        <a:p>
          <a:endParaRPr lang="en-US"/>
        </a:p>
      </dgm:t>
    </dgm:pt>
    <dgm:pt modelId="{7B0D763A-198C-4582-91A2-39B850A52DCA}" type="sibTrans" cxnId="{86526F8A-975F-4601-82F5-97AA70132D66}">
      <dgm:prSet/>
      <dgm:spPr/>
      <dgm:t>
        <a:bodyPr/>
        <a:lstStyle/>
        <a:p>
          <a:endParaRPr lang="en-US"/>
        </a:p>
      </dgm:t>
    </dgm:pt>
    <dgm:pt modelId="{22E5F417-0797-489D-9AF7-157F36239ADC}">
      <dgm:prSet/>
      <dgm:spPr/>
      <dgm:t>
        <a:bodyPr/>
        <a:lstStyle/>
        <a:p>
          <a:r>
            <a:rPr lang="en-US"/>
            <a:t>Feasible</a:t>
          </a:r>
        </a:p>
      </dgm:t>
    </dgm:pt>
    <dgm:pt modelId="{42757368-65A9-4B3C-9C2E-F9B5CBEDBE71}" type="parTrans" cxnId="{8993F1EA-9587-4AF2-8847-BEF16E3DDBD8}">
      <dgm:prSet/>
      <dgm:spPr/>
      <dgm:t>
        <a:bodyPr/>
        <a:lstStyle/>
        <a:p>
          <a:endParaRPr lang="en-US"/>
        </a:p>
      </dgm:t>
    </dgm:pt>
    <dgm:pt modelId="{AF136642-66A2-48A3-A44B-27245302B2CC}" type="sibTrans" cxnId="{8993F1EA-9587-4AF2-8847-BEF16E3DDBD8}">
      <dgm:prSet/>
      <dgm:spPr/>
      <dgm:t>
        <a:bodyPr/>
        <a:lstStyle/>
        <a:p>
          <a:endParaRPr lang="en-US"/>
        </a:p>
      </dgm:t>
    </dgm:pt>
    <dgm:pt modelId="{68B9F4D8-682F-45B2-8FED-21FE5DF70548}">
      <dgm:prSet/>
      <dgm:spPr/>
      <dgm:t>
        <a:bodyPr/>
        <a:lstStyle/>
        <a:p>
          <a:r>
            <a:rPr lang="en-US"/>
            <a:t>Unambiguous</a:t>
          </a:r>
        </a:p>
      </dgm:t>
    </dgm:pt>
    <dgm:pt modelId="{1813F13A-6480-4CBF-8224-F5898E00F099}" type="parTrans" cxnId="{BAC2A305-51A6-4795-B4B1-C80A626F2DE7}">
      <dgm:prSet/>
      <dgm:spPr/>
      <dgm:t>
        <a:bodyPr/>
        <a:lstStyle/>
        <a:p>
          <a:endParaRPr lang="en-US"/>
        </a:p>
      </dgm:t>
    </dgm:pt>
    <dgm:pt modelId="{0C944B40-AF7F-4669-87DD-64D27348387C}" type="sibTrans" cxnId="{BAC2A305-51A6-4795-B4B1-C80A626F2DE7}">
      <dgm:prSet/>
      <dgm:spPr/>
      <dgm:t>
        <a:bodyPr/>
        <a:lstStyle/>
        <a:p>
          <a:endParaRPr lang="en-US"/>
        </a:p>
      </dgm:t>
    </dgm:pt>
    <dgm:pt modelId="{D074E5A4-9FD4-40CA-A22C-6EF35A19FE48}">
      <dgm:prSet/>
      <dgm:spPr/>
      <dgm:t>
        <a:bodyPr/>
        <a:lstStyle/>
        <a:p>
          <a:r>
            <a:rPr lang="en-US"/>
            <a:t>Complete</a:t>
          </a:r>
        </a:p>
      </dgm:t>
    </dgm:pt>
    <dgm:pt modelId="{CB67DF7E-BBAF-4840-8D63-230A04A19B9D}" type="parTrans" cxnId="{E6A6B1DE-2B14-405F-8667-20DD0EFC1F3C}">
      <dgm:prSet/>
      <dgm:spPr/>
      <dgm:t>
        <a:bodyPr/>
        <a:lstStyle/>
        <a:p>
          <a:endParaRPr lang="en-US"/>
        </a:p>
      </dgm:t>
    </dgm:pt>
    <dgm:pt modelId="{C957ABD9-6082-4CFE-AA3B-68B52AB6B373}" type="sibTrans" cxnId="{E6A6B1DE-2B14-405F-8667-20DD0EFC1F3C}">
      <dgm:prSet/>
      <dgm:spPr/>
      <dgm:t>
        <a:bodyPr/>
        <a:lstStyle/>
        <a:p>
          <a:endParaRPr lang="en-US"/>
        </a:p>
      </dgm:t>
    </dgm:pt>
    <dgm:pt modelId="{1E598C76-825A-4DD8-971E-CEFEFAB2997B}">
      <dgm:prSet/>
      <dgm:spPr/>
      <dgm:t>
        <a:bodyPr/>
        <a:lstStyle/>
        <a:p>
          <a:r>
            <a:rPr lang="en-US"/>
            <a:t>Consistent</a:t>
          </a:r>
        </a:p>
      </dgm:t>
    </dgm:pt>
    <dgm:pt modelId="{B3B5CB5A-F19A-414F-BEB3-512B6916B4E1}" type="parTrans" cxnId="{4A48D7AB-E32B-4C1A-B1C9-CA3E0F421788}">
      <dgm:prSet/>
      <dgm:spPr/>
      <dgm:t>
        <a:bodyPr/>
        <a:lstStyle/>
        <a:p>
          <a:endParaRPr lang="en-US"/>
        </a:p>
      </dgm:t>
    </dgm:pt>
    <dgm:pt modelId="{C8D5AF17-5660-479A-A19F-B1723BAD0590}" type="sibTrans" cxnId="{4A48D7AB-E32B-4C1A-B1C9-CA3E0F421788}">
      <dgm:prSet/>
      <dgm:spPr/>
      <dgm:t>
        <a:bodyPr/>
        <a:lstStyle/>
        <a:p>
          <a:endParaRPr lang="en-US"/>
        </a:p>
      </dgm:t>
    </dgm:pt>
    <dgm:pt modelId="{2D573985-F5BF-4998-8525-161391A721FB}">
      <dgm:prSet/>
      <dgm:spPr/>
      <dgm:t>
        <a:bodyPr/>
        <a:lstStyle/>
        <a:p>
          <a:r>
            <a:rPr lang="en-US"/>
            <a:t>Verifiable</a:t>
          </a:r>
        </a:p>
      </dgm:t>
    </dgm:pt>
    <dgm:pt modelId="{5639316D-1CA0-485B-8879-7428D20E893F}" type="parTrans" cxnId="{B6CD47DD-DF14-4A73-86B3-D9279BB2DCA2}">
      <dgm:prSet/>
      <dgm:spPr/>
      <dgm:t>
        <a:bodyPr/>
        <a:lstStyle/>
        <a:p>
          <a:endParaRPr lang="en-US"/>
        </a:p>
      </dgm:t>
    </dgm:pt>
    <dgm:pt modelId="{FEB8A9CB-A4A3-45B6-9202-12E777D4039B}" type="sibTrans" cxnId="{B6CD47DD-DF14-4A73-86B3-D9279BB2DCA2}">
      <dgm:prSet/>
      <dgm:spPr/>
      <dgm:t>
        <a:bodyPr/>
        <a:lstStyle/>
        <a:p>
          <a:endParaRPr lang="en-US"/>
        </a:p>
      </dgm:t>
    </dgm:pt>
    <dgm:pt modelId="{E502E88B-707E-4392-ACB1-8DC19CDC843F}">
      <dgm:prSet/>
      <dgm:spPr/>
      <dgm:t>
        <a:bodyPr/>
        <a:lstStyle/>
        <a:p>
          <a:r>
            <a:rPr lang="en-US"/>
            <a:t>Traceable</a:t>
          </a:r>
        </a:p>
      </dgm:t>
    </dgm:pt>
    <dgm:pt modelId="{C5734332-4060-4A8A-B2D7-45367881CE52}" type="parTrans" cxnId="{F4B1212A-7319-44BC-83C3-2A322DB789AE}">
      <dgm:prSet/>
      <dgm:spPr/>
      <dgm:t>
        <a:bodyPr/>
        <a:lstStyle/>
        <a:p>
          <a:endParaRPr lang="en-US"/>
        </a:p>
      </dgm:t>
    </dgm:pt>
    <dgm:pt modelId="{CA8C34AA-248A-4E39-8B5A-4B75BA32FA1B}" type="sibTrans" cxnId="{F4B1212A-7319-44BC-83C3-2A322DB789AE}">
      <dgm:prSet/>
      <dgm:spPr/>
      <dgm:t>
        <a:bodyPr/>
        <a:lstStyle/>
        <a:p>
          <a:endParaRPr lang="en-US"/>
        </a:p>
      </dgm:t>
    </dgm:pt>
    <dgm:pt modelId="{4865CB50-998E-43E0-8148-30D132EAAB97}" type="pres">
      <dgm:prSet presAssocID="{C2182D98-E435-4B34-BD31-78311667CDCE}" presName="linear" presStyleCnt="0">
        <dgm:presLayoutVars>
          <dgm:animLvl val="lvl"/>
          <dgm:resizeHandles val="exact"/>
        </dgm:presLayoutVars>
      </dgm:prSet>
      <dgm:spPr/>
    </dgm:pt>
    <dgm:pt modelId="{BC6F3F2D-D164-43C1-83D7-325522925075}" type="pres">
      <dgm:prSet presAssocID="{7371FBF9-1987-43FF-BEE6-3F1A23318616}" presName="parentText" presStyleLbl="node1" presStyleIdx="0" presStyleCnt="1">
        <dgm:presLayoutVars>
          <dgm:chMax val="0"/>
          <dgm:bulletEnabled val="1"/>
        </dgm:presLayoutVars>
      </dgm:prSet>
      <dgm:spPr/>
    </dgm:pt>
    <dgm:pt modelId="{8310EEBA-91AB-4496-9DC8-5B61244665E8}" type="pres">
      <dgm:prSet presAssocID="{7371FBF9-1987-43FF-BEE6-3F1A23318616}" presName="childText" presStyleLbl="revTx" presStyleIdx="0" presStyleCnt="1">
        <dgm:presLayoutVars>
          <dgm:bulletEnabled val="1"/>
        </dgm:presLayoutVars>
      </dgm:prSet>
      <dgm:spPr/>
    </dgm:pt>
  </dgm:ptLst>
  <dgm:cxnLst>
    <dgm:cxn modelId="{BAC2A305-51A6-4795-B4B1-C80A626F2DE7}" srcId="{7371FBF9-1987-43FF-BEE6-3F1A23318616}" destId="{68B9F4D8-682F-45B2-8FED-21FE5DF70548}" srcOrd="2" destOrd="0" parTransId="{1813F13A-6480-4CBF-8224-F5898E00F099}" sibTransId="{0C944B40-AF7F-4669-87DD-64D27348387C}"/>
    <dgm:cxn modelId="{A6330213-DA7A-4C19-907D-34E1A69B8A49}" type="presOf" srcId="{D074E5A4-9FD4-40CA-A22C-6EF35A19FE48}" destId="{8310EEBA-91AB-4496-9DC8-5B61244665E8}" srcOrd="0" destOrd="3" presId="urn:microsoft.com/office/officeart/2005/8/layout/vList2"/>
    <dgm:cxn modelId="{55547B23-04C3-477C-A4C5-178C05F00E06}" type="presOf" srcId="{C2182D98-E435-4B34-BD31-78311667CDCE}" destId="{4865CB50-998E-43E0-8148-30D132EAAB97}" srcOrd="0" destOrd="0" presId="urn:microsoft.com/office/officeart/2005/8/layout/vList2"/>
    <dgm:cxn modelId="{F4B1212A-7319-44BC-83C3-2A322DB789AE}" srcId="{7371FBF9-1987-43FF-BEE6-3F1A23318616}" destId="{E502E88B-707E-4392-ACB1-8DC19CDC843F}" srcOrd="6" destOrd="0" parTransId="{C5734332-4060-4A8A-B2D7-45367881CE52}" sibTransId="{CA8C34AA-248A-4E39-8B5A-4B75BA32FA1B}"/>
    <dgm:cxn modelId="{0AF8AC32-3E99-452B-BA05-30CD3D2CD12C}" type="presOf" srcId="{68B9F4D8-682F-45B2-8FED-21FE5DF70548}" destId="{8310EEBA-91AB-4496-9DC8-5B61244665E8}" srcOrd="0" destOrd="2" presId="urn:microsoft.com/office/officeart/2005/8/layout/vList2"/>
    <dgm:cxn modelId="{9FD01763-C765-4FEF-A2FF-D2AAE39926F9}" type="presOf" srcId="{7371FBF9-1987-43FF-BEE6-3F1A23318616}" destId="{BC6F3F2D-D164-43C1-83D7-325522925075}" srcOrd="0" destOrd="0" presId="urn:microsoft.com/office/officeart/2005/8/layout/vList2"/>
    <dgm:cxn modelId="{C0F83F64-6A10-4FB6-863D-2A466DCD7C5F}" srcId="{C2182D98-E435-4B34-BD31-78311667CDCE}" destId="{7371FBF9-1987-43FF-BEE6-3F1A23318616}" srcOrd="0" destOrd="0" parTransId="{B8F09003-BE39-4362-B436-C48F653C8305}" sibTransId="{8D5974BA-C0E9-4A1F-9B85-3382E21C73CC}"/>
    <dgm:cxn modelId="{F5775867-9C7A-41DC-9362-5446D4ED8F54}" type="presOf" srcId="{CF5B6DA4-11A9-42C1-8405-741BD9A4B407}" destId="{8310EEBA-91AB-4496-9DC8-5B61244665E8}" srcOrd="0" destOrd="0" presId="urn:microsoft.com/office/officeart/2005/8/layout/vList2"/>
    <dgm:cxn modelId="{91056A57-DF65-49BE-99C1-1D7F415F6DB7}" type="presOf" srcId="{22E5F417-0797-489D-9AF7-157F36239ADC}" destId="{8310EEBA-91AB-4496-9DC8-5B61244665E8}" srcOrd="0" destOrd="1" presId="urn:microsoft.com/office/officeart/2005/8/layout/vList2"/>
    <dgm:cxn modelId="{69B74E59-9AE7-4CC8-BC9A-1DFC42B995DD}" type="presOf" srcId="{2D573985-F5BF-4998-8525-161391A721FB}" destId="{8310EEBA-91AB-4496-9DC8-5B61244665E8}" srcOrd="0" destOrd="5" presId="urn:microsoft.com/office/officeart/2005/8/layout/vList2"/>
    <dgm:cxn modelId="{86526F8A-975F-4601-82F5-97AA70132D66}" srcId="{7371FBF9-1987-43FF-BEE6-3F1A23318616}" destId="{CF5B6DA4-11A9-42C1-8405-741BD9A4B407}" srcOrd="0" destOrd="0" parTransId="{403C76EC-7154-4323-AA4A-ECFC96A880BC}" sibTransId="{7B0D763A-198C-4582-91A2-39B850A52DCA}"/>
    <dgm:cxn modelId="{4A48D7AB-E32B-4C1A-B1C9-CA3E0F421788}" srcId="{7371FBF9-1987-43FF-BEE6-3F1A23318616}" destId="{1E598C76-825A-4DD8-971E-CEFEFAB2997B}" srcOrd="4" destOrd="0" parTransId="{B3B5CB5A-F19A-414F-BEB3-512B6916B4E1}" sibTransId="{C8D5AF17-5660-479A-A19F-B1723BAD0590}"/>
    <dgm:cxn modelId="{ADB610DA-7B1D-40A8-812C-7058BEEEE3DE}" type="presOf" srcId="{E502E88B-707E-4392-ACB1-8DC19CDC843F}" destId="{8310EEBA-91AB-4496-9DC8-5B61244665E8}" srcOrd="0" destOrd="6" presId="urn:microsoft.com/office/officeart/2005/8/layout/vList2"/>
    <dgm:cxn modelId="{B6CD47DD-DF14-4A73-86B3-D9279BB2DCA2}" srcId="{7371FBF9-1987-43FF-BEE6-3F1A23318616}" destId="{2D573985-F5BF-4998-8525-161391A721FB}" srcOrd="5" destOrd="0" parTransId="{5639316D-1CA0-485B-8879-7428D20E893F}" sibTransId="{FEB8A9CB-A4A3-45B6-9202-12E777D4039B}"/>
    <dgm:cxn modelId="{E6A6B1DE-2B14-405F-8667-20DD0EFC1F3C}" srcId="{7371FBF9-1987-43FF-BEE6-3F1A23318616}" destId="{D074E5A4-9FD4-40CA-A22C-6EF35A19FE48}" srcOrd="3" destOrd="0" parTransId="{CB67DF7E-BBAF-4840-8D63-230A04A19B9D}" sibTransId="{C957ABD9-6082-4CFE-AA3B-68B52AB6B373}"/>
    <dgm:cxn modelId="{8993F1EA-9587-4AF2-8847-BEF16E3DDBD8}" srcId="{7371FBF9-1987-43FF-BEE6-3F1A23318616}" destId="{22E5F417-0797-489D-9AF7-157F36239ADC}" srcOrd="1" destOrd="0" parTransId="{42757368-65A9-4B3C-9C2E-F9B5CBEDBE71}" sibTransId="{AF136642-66A2-48A3-A44B-27245302B2CC}"/>
    <dgm:cxn modelId="{1E0BA3F4-EA75-46AE-B561-D094BB2D18D4}" type="presOf" srcId="{1E598C76-825A-4DD8-971E-CEFEFAB2997B}" destId="{8310EEBA-91AB-4496-9DC8-5B61244665E8}" srcOrd="0" destOrd="4" presId="urn:microsoft.com/office/officeart/2005/8/layout/vList2"/>
    <dgm:cxn modelId="{5E7B13E9-36BE-4A7E-9EA1-F61C29382710}" type="presParOf" srcId="{4865CB50-998E-43E0-8148-30D132EAAB97}" destId="{BC6F3F2D-D164-43C1-83D7-325522925075}" srcOrd="0" destOrd="0" presId="urn:microsoft.com/office/officeart/2005/8/layout/vList2"/>
    <dgm:cxn modelId="{0DF722B6-ED82-413C-AEC6-7D35A03D51A4}" type="presParOf" srcId="{4865CB50-998E-43E0-8148-30D132EAAB97}" destId="{8310EEBA-91AB-4496-9DC8-5B61244665E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13644A-3EFE-4AF9-BE7F-7EC197C548F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14C89BA-2FA4-4F56-A617-75EF359B9E2F}">
      <dgm:prSet/>
      <dgm:spPr/>
      <dgm:t>
        <a:bodyPr/>
        <a:lstStyle/>
        <a:p>
          <a:r>
            <a:rPr lang="en-US"/>
            <a:t>Can be rewritten in positive form. Ex</a:t>
          </a:r>
        </a:p>
      </dgm:t>
    </dgm:pt>
    <dgm:pt modelId="{2A76E5F6-91B4-4CD1-A8AE-4D064B13B8D2}" type="parTrans" cxnId="{8699AD77-2E62-4DCD-AACF-23E646019268}">
      <dgm:prSet/>
      <dgm:spPr/>
      <dgm:t>
        <a:bodyPr/>
        <a:lstStyle/>
        <a:p>
          <a:endParaRPr lang="en-US"/>
        </a:p>
      </dgm:t>
    </dgm:pt>
    <dgm:pt modelId="{F0E3AFA8-CDC7-4AC5-9323-42EB594789A1}" type="sibTrans" cxnId="{8699AD77-2E62-4DCD-AACF-23E646019268}">
      <dgm:prSet/>
      <dgm:spPr/>
      <dgm:t>
        <a:bodyPr/>
        <a:lstStyle/>
        <a:p>
          <a:endParaRPr lang="en-US"/>
        </a:p>
      </dgm:t>
    </dgm:pt>
    <dgm:pt modelId="{C1A638FD-2BBE-4EC4-BA8E-25E44096DC6C}">
      <dgm:prSet/>
      <dgm:spPr/>
      <dgm:t>
        <a:bodyPr/>
        <a:lstStyle/>
        <a:p>
          <a:r>
            <a:rPr lang="en-US"/>
            <a:t>The system shall not harm humans.</a:t>
          </a:r>
        </a:p>
      </dgm:t>
    </dgm:pt>
    <dgm:pt modelId="{B2A99AD5-4FA2-4F2E-902A-667EDC9DB099}" type="parTrans" cxnId="{1712882E-DFA6-4953-A616-A2D2BED939F3}">
      <dgm:prSet/>
      <dgm:spPr/>
      <dgm:t>
        <a:bodyPr/>
        <a:lstStyle/>
        <a:p>
          <a:endParaRPr lang="en-US"/>
        </a:p>
      </dgm:t>
    </dgm:pt>
    <dgm:pt modelId="{DB46370C-92E2-406D-BB85-A518A532E77F}" type="sibTrans" cxnId="{1712882E-DFA6-4953-A616-A2D2BED939F3}">
      <dgm:prSet/>
      <dgm:spPr/>
      <dgm:t>
        <a:bodyPr/>
        <a:lstStyle/>
        <a:p>
          <a:endParaRPr lang="en-US"/>
        </a:p>
      </dgm:t>
    </dgm:pt>
    <dgm:pt modelId="{78D0B0BD-B9E4-4E17-B23B-CECA716D0BE7}">
      <dgm:prSet/>
      <dgm:spPr/>
      <dgm:t>
        <a:bodyPr/>
        <a:lstStyle/>
        <a:p>
          <a:r>
            <a:rPr lang="en-US"/>
            <a:t>Alternative</a:t>
          </a:r>
        </a:p>
      </dgm:t>
    </dgm:pt>
    <dgm:pt modelId="{A521FCFF-0680-48A4-BADF-32DB41A437CE}" type="parTrans" cxnId="{9CE0DFF2-F43E-46A6-B451-1E606930CECB}">
      <dgm:prSet/>
      <dgm:spPr/>
      <dgm:t>
        <a:bodyPr/>
        <a:lstStyle/>
        <a:p>
          <a:endParaRPr lang="en-US"/>
        </a:p>
      </dgm:t>
    </dgm:pt>
    <dgm:pt modelId="{FFB6D497-509E-40A4-A1B0-1D675ADCFEBB}" type="sibTrans" cxnId="{9CE0DFF2-F43E-46A6-B451-1E606930CECB}">
      <dgm:prSet/>
      <dgm:spPr/>
      <dgm:t>
        <a:bodyPr/>
        <a:lstStyle/>
        <a:p>
          <a:endParaRPr lang="en-US"/>
        </a:p>
      </dgm:t>
    </dgm:pt>
    <dgm:pt modelId="{93C418B3-C14B-4034-A892-4E4745E81DEC}">
      <dgm:prSet/>
      <dgm:spPr/>
      <dgm:t>
        <a:bodyPr/>
        <a:lstStyle/>
        <a:p>
          <a:r>
            <a:rPr lang="en-US"/>
            <a:t>The system shall cause humans no harm.</a:t>
          </a:r>
        </a:p>
      </dgm:t>
    </dgm:pt>
    <dgm:pt modelId="{07A9FF06-7858-4D44-A3C9-52760401698E}" type="parTrans" cxnId="{72907041-A49D-4168-9CFB-929FB1F246B4}">
      <dgm:prSet/>
      <dgm:spPr/>
      <dgm:t>
        <a:bodyPr/>
        <a:lstStyle/>
        <a:p>
          <a:endParaRPr lang="en-US"/>
        </a:p>
      </dgm:t>
    </dgm:pt>
    <dgm:pt modelId="{DE65BF10-0E3D-477E-8D0D-44677FFC226B}" type="sibTrans" cxnId="{72907041-A49D-4168-9CFB-929FB1F246B4}">
      <dgm:prSet/>
      <dgm:spPr/>
      <dgm:t>
        <a:bodyPr/>
        <a:lstStyle/>
        <a:p>
          <a:endParaRPr lang="en-US"/>
        </a:p>
      </dgm:t>
    </dgm:pt>
    <dgm:pt modelId="{18237821-5799-4D13-BB8D-458FE7B9CAEC}" type="pres">
      <dgm:prSet presAssocID="{0C13644A-3EFE-4AF9-BE7F-7EC197C548F4}" presName="linear" presStyleCnt="0">
        <dgm:presLayoutVars>
          <dgm:dir/>
          <dgm:animLvl val="lvl"/>
          <dgm:resizeHandles val="exact"/>
        </dgm:presLayoutVars>
      </dgm:prSet>
      <dgm:spPr/>
    </dgm:pt>
    <dgm:pt modelId="{F3C79F50-D4A9-4A29-BAF4-0F452CF5C352}" type="pres">
      <dgm:prSet presAssocID="{814C89BA-2FA4-4F56-A617-75EF359B9E2F}" presName="parentLin" presStyleCnt="0"/>
      <dgm:spPr/>
    </dgm:pt>
    <dgm:pt modelId="{B2020041-0452-4080-8489-B46ED96D4678}" type="pres">
      <dgm:prSet presAssocID="{814C89BA-2FA4-4F56-A617-75EF359B9E2F}" presName="parentLeftMargin" presStyleLbl="node1" presStyleIdx="0" presStyleCnt="2"/>
      <dgm:spPr/>
    </dgm:pt>
    <dgm:pt modelId="{5C25EDBC-8A1C-479C-86C7-9BDEFE6C36B2}" type="pres">
      <dgm:prSet presAssocID="{814C89BA-2FA4-4F56-A617-75EF359B9E2F}" presName="parentText" presStyleLbl="node1" presStyleIdx="0" presStyleCnt="2">
        <dgm:presLayoutVars>
          <dgm:chMax val="0"/>
          <dgm:bulletEnabled val="1"/>
        </dgm:presLayoutVars>
      </dgm:prSet>
      <dgm:spPr/>
    </dgm:pt>
    <dgm:pt modelId="{825EC2D4-3016-4F7D-B87D-127EF68D7FEF}" type="pres">
      <dgm:prSet presAssocID="{814C89BA-2FA4-4F56-A617-75EF359B9E2F}" presName="negativeSpace" presStyleCnt="0"/>
      <dgm:spPr/>
    </dgm:pt>
    <dgm:pt modelId="{B8FDCE1E-E564-48A6-8F3A-8E68D2BB98C8}" type="pres">
      <dgm:prSet presAssocID="{814C89BA-2FA4-4F56-A617-75EF359B9E2F}" presName="childText" presStyleLbl="conFgAcc1" presStyleIdx="0" presStyleCnt="2">
        <dgm:presLayoutVars>
          <dgm:bulletEnabled val="1"/>
        </dgm:presLayoutVars>
      </dgm:prSet>
      <dgm:spPr/>
    </dgm:pt>
    <dgm:pt modelId="{0EB84769-1367-4C3D-9E1F-47457E8B12F2}" type="pres">
      <dgm:prSet presAssocID="{F0E3AFA8-CDC7-4AC5-9323-42EB594789A1}" presName="spaceBetweenRectangles" presStyleCnt="0"/>
      <dgm:spPr/>
    </dgm:pt>
    <dgm:pt modelId="{FC01C091-9C13-4AF1-98A6-B669D2B81B6A}" type="pres">
      <dgm:prSet presAssocID="{78D0B0BD-B9E4-4E17-B23B-CECA716D0BE7}" presName="parentLin" presStyleCnt="0"/>
      <dgm:spPr/>
    </dgm:pt>
    <dgm:pt modelId="{186BA9A8-2247-4085-9A1B-87222A976DC4}" type="pres">
      <dgm:prSet presAssocID="{78D0B0BD-B9E4-4E17-B23B-CECA716D0BE7}" presName="parentLeftMargin" presStyleLbl="node1" presStyleIdx="0" presStyleCnt="2"/>
      <dgm:spPr/>
    </dgm:pt>
    <dgm:pt modelId="{22BB73BA-6909-40AE-B17C-950795AC42A8}" type="pres">
      <dgm:prSet presAssocID="{78D0B0BD-B9E4-4E17-B23B-CECA716D0BE7}" presName="parentText" presStyleLbl="node1" presStyleIdx="1" presStyleCnt="2">
        <dgm:presLayoutVars>
          <dgm:chMax val="0"/>
          <dgm:bulletEnabled val="1"/>
        </dgm:presLayoutVars>
      </dgm:prSet>
      <dgm:spPr/>
    </dgm:pt>
    <dgm:pt modelId="{4C448D0A-9125-4EC4-B835-D50DD15BFBC6}" type="pres">
      <dgm:prSet presAssocID="{78D0B0BD-B9E4-4E17-B23B-CECA716D0BE7}" presName="negativeSpace" presStyleCnt="0"/>
      <dgm:spPr/>
    </dgm:pt>
    <dgm:pt modelId="{BBE334CF-3E91-4A81-8B3E-7A28E8C9BF90}" type="pres">
      <dgm:prSet presAssocID="{78D0B0BD-B9E4-4E17-B23B-CECA716D0BE7}" presName="childText" presStyleLbl="conFgAcc1" presStyleIdx="1" presStyleCnt="2">
        <dgm:presLayoutVars>
          <dgm:bulletEnabled val="1"/>
        </dgm:presLayoutVars>
      </dgm:prSet>
      <dgm:spPr/>
    </dgm:pt>
  </dgm:ptLst>
  <dgm:cxnLst>
    <dgm:cxn modelId="{CF331000-676D-41F6-BAB6-29289D682570}" type="presOf" srcId="{93C418B3-C14B-4034-A892-4E4745E81DEC}" destId="{BBE334CF-3E91-4A81-8B3E-7A28E8C9BF90}" srcOrd="0" destOrd="0" presId="urn:microsoft.com/office/officeart/2005/8/layout/list1"/>
    <dgm:cxn modelId="{1712882E-DFA6-4953-A616-A2D2BED939F3}" srcId="{814C89BA-2FA4-4F56-A617-75EF359B9E2F}" destId="{C1A638FD-2BBE-4EC4-BA8E-25E44096DC6C}" srcOrd="0" destOrd="0" parTransId="{B2A99AD5-4FA2-4F2E-902A-667EDC9DB099}" sibTransId="{DB46370C-92E2-406D-BB85-A518A532E77F}"/>
    <dgm:cxn modelId="{CAC00037-BD59-453B-8C27-0E303981992C}" type="presOf" srcId="{78D0B0BD-B9E4-4E17-B23B-CECA716D0BE7}" destId="{186BA9A8-2247-4085-9A1B-87222A976DC4}" srcOrd="0" destOrd="0" presId="urn:microsoft.com/office/officeart/2005/8/layout/list1"/>
    <dgm:cxn modelId="{7D815D38-7948-45E9-A002-7D89337A9E3A}" type="presOf" srcId="{C1A638FD-2BBE-4EC4-BA8E-25E44096DC6C}" destId="{B8FDCE1E-E564-48A6-8F3A-8E68D2BB98C8}" srcOrd="0" destOrd="0" presId="urn:microsoft.com/office/officeart/2005/8/layout/list1"/>
    <dgm:cxn modelId="{72907041-A49D-4168-9CFB-929FB1F246B4}" srcId="{78D0B0BD-B9E4-4E17-B23B-CECA716D0BE7}" destId="{93C418B3-C14B-4034-A892-4E4745E81DEC}" srcOrd="0" destOrd="0" parTransId="{07A9FF06-7858-4D44-A3C9-52760401698E}" sibTransId="{DE65BF10-0E3D-477E-8D0D-44677FFC226B}"/>
    <dgm:cxn modelId="{8699AD77-2E62-4DCD-AACF-23E646019268}" srcId="{0C13644A-3EFE-4AF9-BE7F-7EC197C548F4}" destId="{814C89BA-2FA4-4F56-A617-75EF359B9E2F}" srcOrd="0" destOrd="0" parTransId="{2A76E5F6-91B4-4CD1-A8AE-4D064B13B8D2}" sibTransId="{F0E3AFA8-CDC7-4AC5-9323-42EB594789A1}"/>
    <dgm:cxn modelId="{C51E9E84-54AB-438F-A3C5-DDBF971B244B}" type="presOf" srcId="{78D0B0BD-B9E4-4E17-B23B-CECA716D0BE7}" destId="{22BB73BA-6909-40AE-B17C-950795AC42A8}" srcOrd="1" destOrd="0" presId="urn:microsoft.com/office/officeart/2005/8/layout/list1"/>
    <dgm:cxn modelId="{18877085-8772-49E0-94B3-97E307D4DDEC}" type="presOf" srcId="{814C89BA-2FA4-4F56-A617-75EF359B9E2F}" destId="{5C25EDBC-8A1C-479C-86C7-9BDEFE6C36B2}" srcOrd="1" destOrd="0" presId="urn:microsoft.com/office/officeart/2005/8/layout/list1"/>
    <dgm:cxn modelId="{64B598AB-2CB0-4E65-A190-34F642066ED1}" type="presOf" srcId="{0C13644A-3EFE-4AF9-BE7F-7EC197C548F4}" destId="{18237821-5799-4D13-BB8D-458FE7B9CAEC}" srcOrd="0" destOrd="0" presId="urn:microsoft.com/office/officeart/2005/8/layout/list1"/>
    <dgm:cxn modelId="{5CB6CEC8-9641-48D7-B949-55312FEB99B9}" type="presOf" srcId="{814C89BA-2FA4-4F56-A617-75EF359B9E2F}" destId="{B2020041-0452-4080-8489-B46ED96D4678}" srcOrd="0" destOrd="0" presId="urn:microsoft.com/office/officeart/2005/8/layout/list1"/>
    <dgm:cxn modelId="{9CE0DFF2-F43E-46A6-B451-1E606930CECB}" srcId="{0C13644A-3EFE-4AF9-BE7F-7EC197C548F4}" destId="{78D0B0BD-B9E4-4E17-B23B-CECA716D0BE7}" srcOrd="1" destOrd="0" parTransId="{A521FCFF-0680-48A4-BADF-32DB41A437CE}" sibTransId="{FFB6D497-509E-40A4-A1B0-1D675ADCFEBB}"/>
    <dgm:cxn modelId="{90839AE3-5631-4917-BFD9-1221A07C2621}" type="presParOf" srcId="{18237821-5799-4D13-BB8D-458FE7B9CAEC}" destId="{F3C79F50-D4A9-4A29-BAF4-0F452CF5C352}" srcOrd="0" destOrd="0" presId="urn:microsoft.com/office/officeart/2005/8/layout/list1"/>
    <dgm:cxn modelId="{D4D5F48A-9800-4873-81C0-F019B485D9F5}" type="presParOf" srcId="{F3C79F50-D4A9-4A29-BAF4-0F452CF5C352}" destId="{B2020041-0452-4080-8489-B46ED96D4678}" srcOrd="0" destOrd="0" presId="urn:microsoft.com/office/officeart/2005/8/layout/list1"/>
    <dgm:cxn modelId="{3337A889-5AB5-4A0A-A269-38A673405CE5}" type="presParOf" srcId="{F3C79F50-D4A9-4A29-BAF4-0F452CF5C352}" destId="{5C25EDBC-8A1C-479C-86C7-9BDEFE6C36B2}" srcOrd="1" destOrd="0" presId="urn:microsoft.com/office/officeart/2005/8/layout/list1"/>
    <dgm:cxn modelId="{F1B54AC9-B5D6-4EED-B8F4-2DFE4CCD4D05}" type="presParOf" srcId="{18237821-5799-4D13-BB8D-458FE7B9CAEC}" destId="{825EC2D4-3016-4F7D-B87D-127EF68D7FEF}" srcOrd="1" destOrd="0" presId="urn:microsoft.com/office/officeart/2005/8/layout/list1"/>
    <dgm:cxn modelId="{B8422E2B-43A4-46C3-AF83-457F657ACEE9}" type="presParOf" srcId="{18237821-5799-4D13-BB8D-458FE7B9CAEC}" destId="{B8FDCE1E-E564-48A6-8F3A-8E68D2BB98C8}" srcOrd="2" destOrd="0" presId="urn:microsoft.com/office/officeart/2005/8/layout/list1"/>
    <dgm:cxn modelId="{72D028CD-4254-40D0-9A2B-3B8E13278723}" type="presParOf" srcId="{18237821-5799-4D13-BB8D-458FE7B9CAEC}" destId="{0EB84769-1367-4C3D-9E1F-47457E8B12F2}" srcOrd="3" destOrd="0" presId="urn:microsoft.com/office/officeart/2005/8/layout/list1"/>
    <dgm:cxn modelId="{7468F28B-35F5-41AC-A7DF-7C29AF2332C6}" type="presParOf" srcId="{18237821-5799-4D13-BB8D-458FE7B9CAEC}" destId="{FC01C091-9C13-4AF1-98A6-B669D2B81B6A}" srcOrd="4" destOrd="0" presId="urn:microsoft.com/office/officeart/2005/8/layout/list1"/>
    <dgm:cxn modelId="{21F78299-DCD3-43F2-9B7B-08FC0D1F0C43}" type="presParOf" srcId="{FC01C091-9C13-4AF1-98A6-B669D2B81B6A}" destId="{186BA9A8-2247-4085-9A1B-87222A976DC4}" srcOrd="0" destOrd="0" presId="urn:microsoft.com/office/officeart/2005/8/layout/list1"/>
    <dgm:cxn modelId="{5D629539-D446-4EF6-A449-5074EBD69620}" type="presParOf" srcId="{FC01C091-9C13-4AF1-98A6-B669D2B81B6A}" destId="{22BB73BA-6909-40AE-B17C-950795AC42A8}" srcOrd="1" destOrd="0" presId="urn:microsoft.com/office/officeart/2005/8/layout/list1"/>
    <dgm:cxn modelId="{A158D8AA-99DE-4A63-88AF-113324603607}" type="presParOf" srcId="{18237821-5799-4D13-BB8D-458FE7B9CAEC}" destId="{4C448D0A-9125-4EC4-B835-D50DD15BFBC6}" srcOrd="5" destOrd="0" presId="urn:microsoft.com/office/officeart/2005/8/layout/list1"/>
    <dgm:cxn modelId="{8A8F0C3E-E752-45EB-9E26-54CCAC359667}" type="presParOf" srcId="{18237821-5799-4D13-BB8D-458FE7B9CAEC}" destId="{BBE334CF-3E91-4A81-8B3E-7A28E8C9BF9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2ED2BE-8C03-48E3-B815-69BAEBEDCC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52B9F26-8A5A-448C-94EB-D7B371F08B05}">
      <dgm:prSet/>
      <dgm:spPr/>
      <dgm:t>
        <a:bodyPr/>
        <a:lstStyle/>
        <a:p>
          <a:r>
            <a:rPr lang="en-US"/>
            <a:t>Hedging words/clauses:</a:t>
          </a:r>
        </a:p>
      </dgm:t>
    </dgm:pt>
    <dgm:pt modelId="{A9DB03A6-4002-49E3-AEE1-7C8428F54C83}" type="parTrans" cxnId="{0F791BAA-50F0-4EBF-81B2-9A7F9E1A6A8E}">
      <dgm:prSet/>
      <dgm:spPr/>
      <dgm:t>
        <a:bodyPr/>
        <a:lstStyle/>
        <a:p>
          <a:endParaRPr lang="en-US"/>
        </a:p>
      </dgm:t>
    </dgm:pt>
    <dgm:pt modelId="{BF393577-5D7C-4AD6-B8B8-3B24939DE18B}" type="sibTrans" cxnId="{0F791BAA-50F0-4EBF-81B2-9A7F9E1A6A8E}">
      <dgm:prSet/>
      <dgm:spPr/>
      <dgm:t>
        <a:bodyPr/>
        <a:lstStyle/>
        <a:p>
          <a:endParaRPr lang="en-US"/>
        </a:p>
      </dgm:t>
    </dgm:pt>
    <dgm:pt modelId="{CAEEC0F0-3B9F-429F-AF6F-AFD7AD1C775C}">
      <dgm:prSet/>
      <dgm:spPr/>
      <dgm:t>
        <a:bodyPr/>
        <a:lstStyle/>
        <a:p>
          <a:r>
            <a:rPr lang="en-US"/>
            <a:t>If necessary </a:t>
          </a:r>
        </a:p>
      </dgm:t>
    </dgm:pt>
    <dgm:pt modelId="{8958F920-8992-4E1A-8F1D-9A038E18CDC5}" type="parTrans" cxnId="{CE6710F0-E856-49FD-A266-DB90AFF124D1}">
      <dgm:prSet/>
      <dgm:spPr/>
      <dgm:t>
        <a:bodyPr/>
        <a:lstStyle/>
        <a:p>
          <a:endParaRPr lang="en-US"/>
        </a:p>
      </dgm:t>
    </dgm:pt>
    <dgm:pt modelId="{70F0FD8B-421E-4C26-A74D-6B2358F6FD8B}" type="sibTrans" cxnId="{CE6710F0-E856-49FD-A266-DB90AFF124D1}">
      <dgm:prSet/>
      <dgm:spPr/>
      <dgm:t>
        <a:bodyPr/>
        <a:lstStyle/>
        <a:p>
          <a:endParaRPr lang="en-US"/>
        </a:p>
      </dgm:t>
    </dgm:pt>
    <dgm:pt modelId="{B60821C4-DFA7-4A1C-8C1C-53E346F35DDA}">
      <dgm:prSet/>
      <dgm:spPr/>
      <dgm:t>
        <a:bodyPr/>
        <a:lstStyle/>
        <a:p>
          <a:r>
            <a:rPr lang="en-US"/>
            <a:t>Almost</a:t>
          </a:r>
        </a:p>
      </dgm:t>
    </dgm:pt>
    <dgm:pt modelId="{F237507B-3312-4117-863E-9968B49CD788}" type="parTrans" cxnId="{7DD1FF7A-CE40-4678-B586-180104C2080A}">
      <dgm:prSet/>
      <dgm:spPr/>
      <dgm:t>
        <a:bodyPr/>
        <a:lstStyle/>
        <a:p>
          <a:endParaRPr lang="en-US"/>
        </a:p>
      </dgm:t>
    </dgm:pt>
    <dgm:pt modelId="{D55C1070-BB6A-46DD-A040-0EA7CC74B88E}" type="sibTrans" cxnId="{7DD1FF7A-CE40-4678-B586-180104C2080A}">
      <dgm:prSet/>
      <dgm:spPr/>
      <dgm:t>
        <a:bodyPr/>
        <a:lstStyle/>
        <a:p>
          <a:endParaRPr lang="en-US"/>
        </a:p>
      </dgm:t>
    </dgm:pt>
    <dgm:pt modelId="{1C9FBE3F-726D-468A-8906-0983CB245660}">
      <dgm:prSet/>
      <dgm:spPr/>
      <dgm:t>
        <a:bodyPr/>
        <a:lstStyle/>
        <a:p>
          <a:r>
            <a:rPr lang="en-US"/>
            <a:t>Probably</a:t>
          </a:r>
        </a:p>
      </dgm:t>
    </dgm:pt>
    <dgm:pt modelId="{C0F675D5-426E-4B0C-B812-D16290B87395}" type="parTrans" cxnId="{8AD76FDC-A51E-43A0-AF19-561FC345689F}">
      <dgm:prSet/>
      <dgm:spPr/>
      <dgm:t>
        <a:bodyPr/>
        <a:lstStyle/>
        <a:p>
          <a:endParaRPr lang="en-US"/>
        </a:p>
      </dgm:t>
    </dgm:pt>
    <dgm:pt modelId="{138DABCF-EBFE-4958-A422-2F2FD500D0A9}" type="sibTrans" cxnId="{8AD76FDC-A51E-43A0-AF19-561FC345689F}">
      <dgm:prSet/>
      <dgm:spPr/>
      <dgm:t>
        <a:bodyPr/>
        <a:lstStyle/>
        <a:p>
          <a:endParaRPr lang="en-US"/>
        </a:p>
      </dgm:t>
    </dgm:pt>
    <dgm:pt modelId="{17B1229F-447C-4952-A924-9FAF5316ADAA}">
      <dgm:prSet/>
      <dgm:spPr/>
      <dgm:t>
        <a:bodyPr/>
        <a:lstStyle/>
        <a:p>
          <a:r>
            <a:rPr lang="en-US"/>
            <a:t>Maybe</a:t>
          </a:r>
        </a:p>
      </dgm:t>
    </dgm:pt>
    <dgm:pt modelId="{99200243-B72A-4DEA-9D26-132C57E929C2}" type="parTrans" cxnId="{9FAD1E2C-87EA-4537-A7A5-5F0EFB94BFBF}">
      <dgm:prSet/>
      <dgm:spPr/>
      <dgm:t>
        <a:bodyPr/>
        <a:lstStyle/>
        <a:p>
          <a:endParaRPr lang="en-US"/>
        </a:p>
      </dgm:t>
    </dgm:pt>
    <dgm:pt modelId="{1E021FC4-CCD8-4A30-A184-B86BE848AC5A}" type="sibTrans" cxnId="{9FAD1E2C-87EA-4537-A7A5-5F0EFB94BFBF}">
      <dgm:prSet/>
      <dgm:spPr/>
      <dgm:t>
        <a:bodyPr/>
        <a:lstStyle/>
        <a:p>
          <a:endParaRPr lang="en-US"/>
        </a:p>
      </dgm:t>
    </dgm:pt>
    <dgm:pt modelId="{4E46D8A4-C3CC-40EB-99E1-DCEAFC7128B1}">
      <dgm:prSet/>
      <dgm:spPr/>
      <dgm:t>
        <a:bodyPr/>
        <a:lstStyle/>
        <a:p>
          <a:r>
            <a:rPr lang="en-US"/>
            <a:t>Might be</a:t>
          </a:r>
        </a:p>
      </dgm:t>
    </dgm:pt>
    <dgm:pt modelId="{D36317FA-BC61-4186-9A87-8CB235CF5D8D}" type="parTrans" cxnId="{B8347B84-3979-4A3C-899D-234662A3BC9C}">
      <dgm:prSet/>
      <dgm:spPr/>
      <dgm:t>
        <a:bodyPr/>
        <a:lstStyle/>
        <a:p>
          <a:endParaRPr lang="en-US"/>
        </a:p>
      </dgm:t>
    </dgm:pt>
    <dgm:pt modelId="{1B32F60D-2566-4863-A1EF-9F15F6AC72A1}" type="sibTrans" cxnId="{B8347B84-3979-4A3C-899D-234662A3BC9C}">
      <dgm:prSet/>
      <dgm:spPr/>
      <dgm:t>
        <a:bodyPr/>
        <a:lstStyle/>
        <a:p>
          <a:endParaRPr lang="en-US"/>
        </a:p>
      </dgm:t>
    </dgm:pt>
    <dgm:pt modelId="{3A0A3F8E-2066-4778-8D0F-FCCFAA99A10D}">
      <dgm:prSet/>
      <dgm:spPr/>
      <dgm:t>
        <a:bodyPr/>
        <a:lstStyle/>
        <a:p>
          <a:r>
            <a:rPr lang="en-US" dirty="0"/>
            <a:t>Conjunctions:</a:t>
          </a:r>
        </a:p>
      </dgm:t>
    </dgm:pt>
    <dgm:pt modelId="{7376473D-942C-42E9-9028-FB1E5FD5488F}" type="parTrans" cxnId="{0ED3630F-C54A-4A22-8642-3781333C62E2}">
      <dgm:prSet/>
      <dgm:spPr/>
      <dgm:t>
        <a:bodyPr/>
        <a:lstStyle/>
        <a:p>
          <a:endParaRPr lang="en-US"/>
        </a:p>
      </dgm:t>
    </dgm:pt>
    <dgm:pt modelId="{E023EC68-5B08-4BA6-96F2-393AD4E4DABB}" type="sibTrans" cxnId="{0ED3630F-C54A-4A22-8642-3781333C62E2}">
      <dgm:prSet/>
      <dgm:spPr/>
      <dgm:t>
        <a:bodyPr/>
        <a:lstStyle/>
        <a:p>
          <a:endParaRPr lang="en-US"/>
        </a:p>
      </dgm:t>
    </dgm:pt>
    <dgm:pt modelId="{C86570DD-FF3E-4682-B3F6-37E2EDB894FC}">
      <dgm:prSet/>
      <dgm:spPr/>
      <dgm:t>
        <a:bodyPr/>
        <a:lstStyle/>
        <a:p>
          <a:r>
            <a:rPr lang="en-US" dirty="0"/>
            <a:t>Speculative terms:</a:t>
          </a:r>
        </a:p>
      </dgm:t>
    </dgm:pt>
    <dgm:pt modelId="{CF21D75B-3F23-4460-922B-DBD97E7D87E1}" type="parTrans" cxnId="{FEEC15BF-FB76-4137-AEB4-14E69302F99C}">
      <dgm:prSet/>
      <dgm:spPr/>
      <dgm:t>
        <a:bodyPr/>
        <a:lstStyle/>
        <a:p>
          <a:endParaRPr lang="en-US"/>
        </a:p>
      </dgm:t>
    </dgm:pt>
    <dgm:pt modelId="{987804F0-D602-46F0-A88A-DF72B5F452E5}" type="sibTrans" cxnId="{FEEC15BF-FB76-4137-AEB4-14E69302F99C}">
      <dgm:prSet/>
      <dgm:spPr/>
      <dgm:t>
        <a:bodyPr/>
        <a:lstStyle/>
        <a:p>
          <a:endParaRPr lang="en-US"/>
        </a:p>
      </dgm:t>
    </dgm:pt>
    <dgm:pt modelId="{31F4C269-791E-4AA2-AD95-CEA0C9E98183}">
      <dgm:prSet/>
      <dgm:spPr/>
      <dgm:t>
        <a:bodyPr/>
        <a:lstStyle/>
        <a:p>
          <a:r>
            <a:rPr lang="en-US" dirty="0"/>
            <a:t>Vague terms</a:t>
          </a:r>
        </a:p>
      </dgm:t>
    </dgm:pt>
    <dgm:pt modelId="{BCDC5681-0FFE-4FD1-96A4-7A0F4DF8E9DA}" type="parTrans" cxnId="{41AB703C-2D6F-4C93-827C-F6CC9CB0CCC9}">
      <dgm:prSet/>
      <dgm:spPr/>
      <dgm:t>
        <a:bodyPr/>
        <a:lstStyle/>
        <a:p>
          <a:endParaRPr lang="en-US"/>
        </a:p>
      </dgm:t>
    </dgm:pt>
    <dgm:pt modelId="{10A2D19E-3128-4F09-9D33-337D12DE0DD1}" type="sibTrans" cxnId="{41AB703C-2D6F-4C93-827C-F6CC9CB0CCC9}">
      <dgm:prSet/>
      <dgm:spPr/>
      <dgm:t>
        <a:bodyPr/>
        <a:lstStyle/>
        <a:p>
          <a:endParaRPr lang="en-US"/>
        </a:p>
      </dgm:t>
    </dgm:pt>
    <dgm:pt modelId="{1EB7BE55-E113-46DC-9960-19F3916C746B}">
      <dgm:prSet/>
      <dgm:spPr/>
      <dgm:t>
        <a:bodyPr/>
        <a:lstStyle/>
        <a:p>
          <a:r>
            <a:rPr lang="en-US" dirty="0"/>
            <a:t>And</a:t>
          </a:r>
        </a:p>
      </dgm:t>
    </dgm:pt>
    <dgm:pt modelId="{B9E7AB8A-0C31-40C6-B700-ED28541A8F69}" type="parTrans" cxnId="{97DEB154-EF76-44AC-B5DC-7BC14740C62B}">
      <dgm:prSet/>
      <dgm:spPr/>
      <dgm:t>
        <a:bodyPr/>
        <a:lstStyle/>
        <a:p>
          <a:endParaRPr lang="en-US"/>
        </a:p>
      </dgm:t>
    </dgm:pt>
    <dgm:pt modelId="{5F10EA59-FBB5-4E09-81BB-5B4BB43C7F9F}" type="sibTrans" cxnId="{97DEB154-EF76-44AC-B5DC-7BC14740C62B}">
      <dgm:prSet/>
      <dgm:spPr/>
      <dgm:t>
        <a:bodyPr/>
        <a:lstStyle/>
        <a:p>
          <a:endParaRPr lang="en-US"/>
        </a:p>
      </dgm:t>
    </dgm:pt>
    <dgm:pt modelId="{B3BC6A67-E73E-4339-A6A5-075423BFAE05}">
      <dgm:prSet/>
      <dgm:spPr/>
      <dgm:t>
        <a:bodyPr/>
        <a:lstStyle/>
        <a:p>
          <a:r>
            <a:rPr lang="en-US" dirty="0"/>
            <a:t>Or </a:t>
          </a:r>
        </a:p>
      </dgm:t>
    </dgm:pt>
    <dgm:pt modelId="{B7189A1F-3FF8-4B8D-B2AB-FDE99AE48D53}" type="parTrans" cxnId="{00AE4F4E-10B1-47F3-9D28-11E2EFFE3AA9}">
      <dgm:prSet/>
      <dgm:spPr/>
      <dgm:t>
        <a:bodyPr/>
        <a:lstStyle/>
        <a:p>
          <a:endParaRPr lang="en-US"/>
        </a:p>
      </dgm:t>
    </dgm:pt>
    <dgm:pt modelId="{D52FCD97-A0F4-4F3E-BFBC-515A8F7C2387}" type="sibTrans" cxnId="{00AE4F4E-10B1-47F3-9D28-11E2EFFE3AA9}">
      <dgm:prSet/>
      <dgm:spPr/>
      <dgm:t>
        <a:bodyPr/>
        <a:lstStyle/>
        <a:p>
          <a:endParaRPr lang="en-US"/>
        </a:p>
      </dgm:t>
    </dgm:pt>
    <dgm:pt modelId="{BD87F737-A7D3-406D-8E2E-CC0BEB33F77E}">
      <dgm:prSet/>
      <dgm:spPr/>
      <dgm:t>
        <a:bodyPr/>
        <a:lstStyle/>
        <a:p>
          <a:r>
            <a:rPr lang="en-US" dirty="0"/>
            <a:t>But </a:t>
          </a:r>
        </a:p>
      </dgm:t>
    </dgm:pt>
    <dgm:pt modelId="{48D3CA71-23AB-4A95-9C86-8454F0A02C98}" type="parTrans" cxnId="{855705C7-21B3-4DC1-897A-AA2EFB3ED4D6}">
      <dgm:prSet/>
      <dgm:spPr/>
      <dgm:t>
        <a:bodyPr/>
        <a:lstStyle/>
        <a:p>
          <a:endParaRPr lang="en-US"/>
        </a:p>
      </dgm:t>
    </dgm:pt>
    <dgm:pt modelId="{B0B1C529-FD01-4AD7-926F-0D53A2971B56}" type="sibTrans" cxnId="{855705C7-21B3-4DC1-897A-AA2EFB3ED4D6}">
      <dgm:prSet/>
      <dgm:spPr/>
      <dgm:t>
        <a:bodyPr/>
        <a:lstStyle/>
        <a:p>
          <a:endParaRPr lang="en-US"/>
        </a:p>
      </dgm:t>
    </dgm:pt>
    <dgm:pt modelId="{B095454F-FEAD-41D9-803E-7F2E8CD2B363}">
      <dgm:prSet/>
      <dgm:spPr/>
      <dgm:t>
        <a:bodyPr/>
        <a:lstStyle/>
        <a:p>
          <a:r>
            <a:rPr lang="en-US" dirty="0"/>
            <a:t>Perhaps</a:t>
          </a:r>
        </a:p>
      </dgm:t>
    </dgm:pt>
    <dgm:pt modelId="{3B6920B4-9401-446F-9CC9-6466971862BD}" type="parTrans" cxnId="{529BAD74-F3CD-4882-8608-2C59C96352D8}">
      <dgm:prSet/>
      <dgm:spPr/>
      <dgm:t>
        <a:bodyPr/>
        <a:lstStyle/>
        <a:p>
          <a:endParaRPr lang="en-US"/>
        </a:p>
      </dgm:t>
    </dgm:pt>
    <dgm:pt modelId="{71076E72-4BCB-4907-9598-248EF94301D7}" type="sibTrans" cxnId="{529BAD74-F3CD-4882-8608-2C59C96352D8}">
      <dgm:prSet/>
      <dgm:spPr/>
      <dgm:t>
        <a:bodyPr/>
        <a:lstStyle/>
        <a:p>
          <a:endParaRPr lang="en-US"/>
        </a:p>
      </dgm:t>
    </dgm:pt>
    <dgm:pt modelId="{8931D76D-CCE1-4CB8-94A3-EE5F84513502}">
      <dgm:prSet/>
      <dgm:spPr/>
      <dgm:t>
        <a:bodyPr/>
        <a:lstStyle/>
        <a:p>
          <a:r>
            <a:rPr lang="en-US" dirty="0"/>
            <a:t>sometimes</a:t>
          </a:r>
        </a:p>
      </dgm:t>
    </dgm:pt>
    <dgm:pt modelId="{465841B7-A9A8-4498-8BE3-1EE4C632EE3B}" type="parTrans" cxnId="{E3EDE79D-4C0A-46B1-A5BC-E7AC717F3C6D}">
      <dgm:prSet/>
      <dgm:spPr/>
      <dgm:t>
        <a:bodyPr/>
        <a:lstStyle/>
        <a:p>
          <a:endParaRPr lang="en-US"/>
        </a:p>
      </dgm:t>
    </dgm:pt>
    <dgm:pt modelId="{7137868B-F0D7-4D60-A653-1D058E9CBC8C}" type="sibTrans" cxnId="{E3EDE79D-4C0A-46B1-A5BC-E7AC717F3C6D}">
      <dgm:prSet/>
      <dgm:spPr/>
      <dgm:t>
        <a:bodyPr/>
        <a:lstStyle/>
        <a:p>
          <a:endParaRPr lang="en-US"/>
        </a:p>
      </dgm:t>
    </dgm:pt>
    <dgm:pt modelId="{2C86AB3A-B0D3-43FC-ABC7-CAEBD529CBE9}">
      <dgm:prSet/>
      <dgm:spPr/>
      <dgm:t>
        <a:bodyPr/>
        <a:lstStyle/>
        <a:p>
          <a:r>
            <a:rPr lang="en-US" dirty="0"/>
            <a:t>User friendly</a:t>
          </a:r>
        </a:p>
      </dgm:t>
    </dgm:pt>
    <dgm:pt modelId="{3A295EB4-2F6D-4E0F-802A-95B4C56FB536}" type="parTrans" cxnId="{7D18D063-700B-4F8A-93E2-F8838071F8BA}">
      <dgm:prSet/>
      <dgm:spPr/>
      <dgm:t>
        <a:bodyPr/>
        <a:lstStyle/>
        <a:p>
          <a:endParaRPr lang="en-US"/>
        </a:p>
      </dgm:t>
    </dgm:pt>
    <dgm:pt modelId="{9B34C746-4C1E-4901-A9FA-2EF4B6DDB99D}" type="sibTrans" cxnId="{7D18D063-700B-4F8A-93E2-F8838071F8BA}">
      <dgm:prSet/>
      <dgm:spPr/>
      <dgm:t>
        <a:bodyPr/>
        <a:lstStyle/>
        <a:p>
          <a:endParaRPr lang="en-US"/>
        </a:p>
      </dgm:t>
    </dgm:pt>
    <dgm:pt modelId="{3281B263-E69B-4ACD-BBF1-96E0667823B0}">
      <dgm:prSet/>
      <dgm:spPr/>
      <dgm:t>
        <a:bodyPr/>
        <a:lstStyle/>
        <a:p>
          <a:r>
            <a:rPr lang="en-US" dirty="0"/>
            <a:t>generally</a:t>
          </a:r>
        </a:p>
      </dgm:t>
    </dgm:pt>
    <dgm:pt modelId="{9C2530FA-79A8-437F-9FBE-B9EAAC8A646B}" type="parTrans" cxnId="{446ADB42-E78B-4C13-849A-73FB0F9CF668}">
      <dgm:prSet/>
      <dgm:spPr/>
      <dgm:t>
        <a:bodyPr/>
        <a:lstStyle/>
        <a:p>
          <a:endParaRPr lang="en-US"/>
        </a:p>
      </dgm:t>
    </dgm:pt>
    <dgm:pt modelId="{CA944014-32FF-4669-8B9B-B44E0C5F4CB9}" type="sibTrans" cxnId="{446ADB42-E78B-4C13-849A-73FB0F9CF668}">
      <dgm:prSet/>
      <dgm:spPr/>
      <dgm:t>
        <a:bodyPr/>
        <a:lstStyle/>
        <a:p>
          <a:endParaRPr lang="en-US"/>
        </a:p>
      </dgm:t>
    </dgm:pt>
    <dgm:pt modelId="{22152301-4713-42A4-A702-4D098F3E692E}" type="pres">
      <dgm:prSet presAssocID="{B42ED2BE-8C03-48E3-B815-69BAEBEDCCF8}" presName="Name0" presStyleCnt="0">
        <dgm:presLayoutVars>
          <dgm:dir/>
          <dgm:animLvl val="lvl"/>
          <dgm:resizeHandles val="exact"/>
        </dgm:presLayoutVars>
      </dgm:prSet>
      <dgm:spPr/>
    </dgm:pt>
    <dgm:pt modelId="{0FDC7F4C-287E-4B83-9007-4631F0191B63}" type="pres">
      <dgm:prSet presAssocID="{D52B9F26-8A5A-448C-94EB-D7B371F08B05}" presName="composite" presStyleCnt="0"/>
      <dgm:spPr/>
    </dgm:pt>
    <dgm:pt modelId="{DEAC84EC-A6F2-4C53-8212-E6BABD5BD7E9}" type="pres">
      <dgm:prSet presAssocID="{D52B9F26-8A5A-448C-94EB-D7B371F08B05}" presName="parTx" presStyleLbl="alignNode1" presStyleIdx="0" presStyleCnt="4">
        <dgm:presLayoutVars>
          <dgm:chMax val="0"/>
          <dgm:chPref val="0"/>
          <dgm:bulletEnabled val="1"/>
        </dgm:presLayoutVars>
      </dgm:prSet>
      <dgm:spPr/>
    </dgm:pt>
    <dgm:pt modelId="{3859B9C1-2F99-47DE-9F84-FE614E63E363}" type="pres">
      <dgm:prSet presAssocID="{D52B9F26-8A5A-448C-94EB-D7B371F08B05}" presName="desTx" presStyleLbl="alignAccFollowNode1" presStyleIdx="0" presStyleCnt="4">
        <dgm:presLayoutVars>
          <dgm:bulletEnabled val="1"/>
        </dgm:presLayoutVars>
      </dgm:prSet>
      <dgm:spPr/>
    </dgm:pt>
    <dgm:pt modelId="{47602675-DEE9-443B-8E77-F313897E8C30}" type="pres">
      <dgm:prSet presAssocID="{BF393577-5D7C-4AD6-B8B8-3B24939DE18B}" presName="space" presStyleCnt="0"/>
      <dgm:spPr/>
    </dgm:pt>
    <dgm:pt modelId="{1943E37E-A2D1-4D24-B0C7-926FF1DDEA04}" type="pres">
      <dgm:prSet presAssocID="{3A0A3F8E-2066-4778-8D0F-FCCFAA99A10D}" presName="composite" presStyleCnt="0"/>
      <dgm:spPr/>
    </dgm:pt>
    <dgm:pt modelId="{3A46AD99-1DD3-485C-A6CB-AD9DA16DDB6F}" type="pres">
      <dgm:prSet presAssocID="{3A0A3F8E-2066-4778-8D0F-FCCFAA99A10D}" presName="parTx" presStyleLbl="alignNode1" presStyleIdx="1" presStyleCnt="4">
        <dgm:presLayoutVars>
          <dgm:chMax val="0"/>
          <dgm:chPref val="0"/>
          <dgm:bulletEnabled val="1"/>
        </dgm:presLayoutVars>
      </dgm:prSet>
      <dgm:spPr/>
    </dgm:pt>
    <dgm:pt modelId="{D97769FD-DBB9-4AD7-8CE9-38792EC6471D}" type="pres">
      <dgm:prSet presAssocID="{3A0A3F8E-2066-4778-8D0F-FCCFAA99A10D}" presName="desTx" presStyleLbl="alignAccFollowNode1" presStyleIdx="1" presStyleCnt="4">
        <dgm:presLayoutVars>
          <dgm:bulletEnabled val="1"/>
        </dgm:presLayoutVars>
      </dgm:prSet>
      <dgm:spPr/>
    </dgm:pt>
    <dgm:pt modelId="{5E493284-D1FE-4479-8B25-B3928A4937C5}" type="pres">
      <dgm:prSet presAssocID="{E023EC68-5B08-4BA6-96F2-393AD4E4DABB}" presName="space" presStyleCnt="0"/>
      <dgm:spPr/>
    </dgm:pt>
    <dgm:pt modelId="{6C88C785-E478-4C7C-8F1D-BD633E6A857E}" type="pres">
      <dgm:prSet presAssocID="{C86570DD-FF3E-4682-B3F6-37E2EDB894FC}" presName="composite" presStyleCnt="0"/>
      <dgm:spPr/>
    </dgm:pt>
    <dgm:pt modelId="{43054E50-6BCE-4808-997E-752A1C71CC4E}" type="pres">
      <dgm:prSet presAssocID="{C86570DD-FF3E-4682-B3F6-37E2EDB894FC}" presName="parTx" presStyleLbl="alignNode1" presStyleIdx="2" presStyleCnt="4">
        <dgm:presLayoutVars>
          <dgm:chMax val="0"/>
          <dgm:chPref val="0"/>
          <dgm:bulletEnabled val="1"/>
        </dgm:presLayoutVars>
      </dgm:prSet>
      <dgm:spPr/>
    </dgm:pt>
    <dgm:pt modelId="{8494C1A3-AB5E-4953-AFB4-A2B3D8EBC3D5}" type="pres">
      <dgm:prSet presAssocID="{C86570DD-FF3E-4682-B3F6-37E2EDB894FC}" presName="desTx" presStyleLbl="alignAccFollowNode1" presStyleIdx="2" presStyleCnt="4">
        <dgm:presLayoutVars>
          <dgm:bulletEnabled val="1"/>
        </dgm:presLayoutVars>
      </dgm:prSet>
      <dgm:spPr/>
    </dgm:pt>
    <dgm:pt modelId="{F233E0A2-2597-4A29-9420-9ABF11956736}" type="pres">
      <dgm:prSet presAssocID="{987804F0-D602-46F0-A88A-DF72B5F452E5}" presName="space" presStyleCnt="0"/>
      <dgm:spPr/>
    </dgm:pt>
    <dgm:pt modelId="{B0C4368D-50BE-4537-AA04-E09E627278DA}" type="pres">
      <dgm:prSet presAssocID="{31F4C269-791E-4AA2-AD95-CEA0C9E98183}" presName="composite" presStyleCnt="0"/>
      <dgm:spPr/>
    </dgm:pt>
    <dgm:pt modelId="{360079AA-2733-4C95-B5A7-95C4EBCE1A12}" type="pres">
      <dgm:prSet presAssocID="{31F4C269-791E-4AA2-AD95-CEA0C9E98183}" presName="parTx" presStyleLbl="alignNode1" presStyleIdx="3" presStyleCnt="4">
        <dgm:presLayoutVars>
          <dgm:chMax val="0"/>
          <dgm:chPref val="0"/>
          <dgm:bulletEnabled val="1"/>
        </dgm:presLayoutVars>
      </dgm:prSet>
      <dgm:spPr/>
    </dgm:pt>
    <dgm:pt modelId="{4047CCB7-7D6E-416D-B2A3-542CF9461DBB}" type="pres">
      <dgm:prSet presAssocID="{31F4C269-791E-4AA2-AD95-CEA0C9E98183}" presName="desTx" presStyleLbl="alignAccFollowNode1" presStyleIdx="3" presStyleCnt="4">
        <dgm:presLayoutVars>
          <dgm:bulletEnabled val="1"/>
        </dgm:presLayoutVars>
      </dgm:prSet>
      <dgm:spPr/>
    </dgm:pt>
  </dgm:ptLst>
  <dgm:cxnLst>
    <dgm:cxn modelId="{0ED3630F-C54A-4A22-8642-3781333C62E2}" srcId="{B42ED2BE-8C03-48E3-B815-69BAEBEDCCF8}" destId="{3A0A3F8E-2066-4778-8D0F-FCCFAA99A10D}" srcOrd="1" destOrd="0" parTransId="{7376473D-942C-42E9-9028-FB1E5FD5488F}" sibTransId="{E023EC68-5B08-4BA6-96F2-393AD4E4DABB}"/>
    <dgm:cxn modelId="{85D12621-B80A-4D15-AF73-D6EE9476BCD4}" type="presOf" srcId="{31F4C269-791E-4AA2-AD95-CEA0C9E98183}" destId="{360079AA-2733-4C95-B5A7-95C4EBCE1A12}" srcOrd="0" destOrd="0" presId="urn:microsoft.com/office/officeart/2005/8/layout/hList1"/>
    <dgm:cxn modelId="{F892F328-11F7-42B7-BA35-8E7B5FEC86AD}" type="presOf" srcId="{B3BC6A67-E73E-4339-A6A5-075423BFAE05}" destId="{D97769FD-DBB9-4AD7-8CE9-38792EC6471D}" srcOrd="0" destOrd="1" presId="urn:microsoft.com/office/officeart/2005/8/layout/hList1"/>
    <dgm:cxn modelId="{9FAD1E2C-87EA-4537-A7A5-5F0EFB94BFBF}" srcId="{D52B9F26-8A5A-448C-94EB-D7B371F08B05}" destId="{17B1229F-447C-4952-A924-9FAF5316ADAA}" srcOrd="3" destOrd="0" parTransId="{99200243-B72A-4DEA-9D26-132C57E929C2}" sibTransId="{1E021FC4-CCD8-4A30-A184-B86BE848AC5A}"/>
    <dgm:cxn modelId="{41AB703C-2D6F-4C93-827C-F6CC9CB0CCC9}" srcId="{B42ED2BE-8C03-48E3-B815-69BAEBEDCCF8}" destId="{31F4C269-791E-4AA2-AD95-CEA0C9E98183}" srcOrd="3" destOrd="0" parTransId="{BCDC5681-0FFE-4FD1-96A4-7A0F4DF8E9DA}" sibTransId="{10A2D19E-3128-4F09-9D33-337D12DE0DD1}"/>
    <dgm:cxn modelId="{C6BB145C-ED2B-401C-A646-15DB1BEC05C5}" type="presOf" srcId="{B42ED2BE-8C03-48E3-B815-69BAEBEDCCF8}" destId="{22152301-4713-42A4-A702-4D098F3E692E}" srcOrd="0" destOrd="0" presId="urn:microsoft.com/office/officeart/2005/8/layout/hList1"/>
    <dgm:cxn modelId="{446ADB42-E78B-4C13-849A-73FB0F9CF668}" srcId="{31F4C269-791E-4AA2-AD95-CEA0C9E98183}" destId="{3281B263-E69B-4ACD-BBF1-96E0667823B0}" srcOrd="1" destOrd="0" parTransId="{9C2530FA-79A8-437F-9FBE-B9EAAC8A646B}" sibTransId="{CA944014-32FF-4669-8B9B-B44E0C5F4CB9}"/>
    <dgm:cxn modelId="{7D18D063-700B-4F8A-93E2-F8838071F8BA}" srcId="{31F4C269-791E-4AA2-AD95-CEA0C9E98183}" destId="{2C86AB3A-B0D3-43FC-ABC7-CAEBD529CBE9}" srcOrd="0" destOrd="0" parTransId="{3A295EB4-2F6D-4E0F-802A-95B4C56FB536}" sibTransId="{9B34C746-4C1E-4901-A9FA-2EF4B6DDB99D}"/>
    <dgm:cxn modelId="{1A45CC44-A26B-4217-B841-16DE88238AD6}" type="presOf" srcId="{3A0A3F8E-2066-4778-8D0F-FCCFAA99A10D}" destId="{3A46AD99-1DD3-485C-A6CB-AD9DA16DDB6F}" srcOrd="0" destOrd="0" presId="urn:microsoft.com/office/officeart/2005/8/layout/hList1"/>
    <dgm:cxn modelId="{86DC4868-4107-42AE-8E25-A87E1D578098}" type="presOf" srcId="{4E46D8A4-C3CC-40EB-99E1-DCEAFC7128B1}" destId="{3859B9C1-2F99-47DE-9F84-FE614E63E363}" srcOrd="0" destOrd="4" presId="urn:microsoft.com/office/officeart/2005/8/layout/hList1"/>
    <dgm:cxn modelId="{29E8F36A-50C8-4AD1-B4B7-85B1B43598DD}" type="presOf" srcId="{B60821C4-DFA7-4A1C-8C1C-53E346F35DDA}" destId="{3859B9C1-2F99-47DE-9F84-FE614E63E363}" srcOrd="0" destOrd="1" presId="urn:microsoft.com/office/officeart/2005/8/layout/hList1"/>
    <dgm:cxn modelId="{00AE4F4E-10B1-47F3-9D28-11E2EFFE3AA9}" srcId="{3A0A3F8E-2066-4778-8D0F-FCCFAA99A10D}" destId="{B3BC6A67-E73E-4339-A6A5-075423BFAE05}" srcOrd="1" destOrd="0" parTransId="{B7189A1F-3FF8-4B8D-B2AB-FDE99AE48D53}" sibTransId="{D52FCD97-A0F4-4F3E-BFBC-515A8F7C2387}"/>
    <dgm:cxn modelId="{529BAD74-F3CD-4882-8608-2C59C96352D8}" srcId="{C86570DD-FF3E-4682-B3F6-37E2EDB894FC}" destId="{B095454F-FEAD-41D9-803E-7F2E8CD2B363}" srcOrd="0" destOrd="0" parTransId="{3B6920B4-9401-446F-9CC9-6466971862BD}" sibTransId="{71076E72-4BCB-4907-9598-248EF94301D7}"/>
    <dgm:cxn modelId="{97DEB154-EF76-44AC-B5DC-7BC14740C62B}" srcId="{3A0A3F8E-2066-4778-8D0F-FCCFAA99A10D}" destId="{1EB7BE55-E113-46DC-9960-19F3916C746B}" srcOrd="0" destOrd="0" parTransId="{B9E7AB8A-0C31-40C6-B700-ED28541A8F69}" sibTransId="{5F10EA59-FBB5-4E09-81BB-5B4BB43C7F9F}"/>
    <dgm:cxn modelId="{7CAA1958-4BFF-4F6E-9405-EDD6DD64B4DB}" type="presOf" srcId="{CAEEC0F0-3B9F-429F-AF6F-AFD7AD1C775C}" destId="{3859B9C1-2F99-47DE-9F84-FE614E63E363}" srcOrd="0" destOrd="0" presId="urn:microsoft.com/office/officeart/2005/8/layout/hList1"/>
    <dgm:cxn modelId="{7DD1FF7A-CE40-4678-B586-180104C2080A}" srcId="{D52B9F26-8A5A-448C-94EB-D7B371F08B05}" destId="{B60821C4-DFA7-4A1C-8C1C-53E346F35DDA}" srcOrd="1" destOrd="0" parTransId="{F237507B-3312-4117-863E-9968B49CD788}" sibTransId="{D55C1070-BB6A-46DD-A040-0EA7CC74B88E}"/>
    <dgm:cxn modelId="{B2F2AD7D-C714-4206-881F-DDC149408E8F}" type="presOf" srcId="{BD87F737-A7D3-406D-8E2E-CC0BEB33F77E}" destId="{D97769FD-DBB9-4AD7-8CE9-38792EC6471D}" srcOrd="0" destOrd="2" presId="urn:microsoft.com/office/officeart/2005/8/layout/hList1"/>
    <dgm:cxn modelId="{DA190580-43F6-4C94-A330-F12900C06160}" type="presOf" srcId="{D52B9F26-8A5A-448C-94EB-D7B371F08B05}" destId="{DEAC84EC-A6F2-4C53-8212-E6BABD5BD7E9}" srcOrd="0" destOrd="0" presId="urn:microsoft.com/office/officeart/2005/8/layout/hList1"/>
    <dgm:cxn modelId="{B8347B84-3979-4A3C-899D-234662A3BC9C}" srcId="{D52B9F26-8A5A-448C-94EB-D7B371F08B05}" destId="{4E46D8A4-C3CC-40EB-99E1-DCEAFC7128B1}" srcOrd="4" destOrd="0" parTransId="{D36317FA-BC61-4186-9A87-8CB235CF5D8D}" sibTransId="{1B32F60D-2566-4863-A1EF-9F15F6AC72A1}"/>
    <dgm:cxn modelId="{E6A95286-6252-4232-8559-5B6D76B1134A}" type="presOf" srcId="{17B1229F-447C-4952-A924-9FAF5316ADAA}" destId="{3859B9C1-2F99-47DE-9F84-FE614E63E363}" srcOrd="0" destOrd="3" presId="urn:microsoft.com/office/officeart/2005/8/layout/hList1"/>
    <dgm:cxn modelId="{E3EDE79D-4C0A-46B1-A5BC-E7AC717F3C6D}" srcId="{C86570DD-FF3E-4682-B3F6-37E2EDB894FC}" destId="{8931D76D-CCE1-4CB8-94A3-EE5F84513502}" srcOrd="1" destOrd="0" parTransId="{465841B7-A9A8-4498-8BE3-1EE4C632EE3B}" sibTransId="{7137868B-F0D7-4D60-A653-1D058E9CBC8C}"/>
    <dgm:cxn modelId="{0F791BAA-50F0-4EBF-81B2-9A7F9E1A6A8E}" srcId="{B42ED2BE-8C03-48E3-B815-69BAEBEDCCF8}" destId="{D52B9F26-8A5A-448C-94EB-D7B371F08B05}" srcOrd="0" destOrd="0" parTransId="{A9DB03A6-4002-49E3-AEE1-7C8428F54C83}" sibTransId="{BF393577-5D7C-4AD6-B8B8-3B24939DE18B}"/>
    <dgm:cxn modelId="{C1DA5FB0-FB24-40EE-9169-160FCE3F5CAC}" type="presOf" srcId="{3281B263-E69B-4ACD-BBF1-96E0667823B0}" destId="{4047CCB7-7D6E-416D-B2A3-542CF9461DBB}" srcOrd="0" destOrd="1" presId="urn:microsoft.com/office/officeart/2005/8/layout/hList1"/>
    <dgm:cxn modelId="{2A6C18B4-8C45-4C2D-9AA0-01E8511B407A}" type="presOf" srcId="{2C86AB3A-B0D3-43FC-ABC7-CAEBD529CBE9}" destId="{4047CCB7-7D6E-416D-B2A3-542CF9461DBB}" srcOrd="0" destOrd="0" presId="urn:microsoft.com/office/officeart/2005/8/layout/hList1"/>
    <dgm:cxn modelId="{760151B8-9011-4787-B483-3EDE8841C05E}" type="presOf" srcId="{8931D76D-CCE1-4CB8-94A3-EE5F84513502}" destId="{8494C1A3-AB5E-4953-AFB4-A2B3D8EBC3D5}" srcOrd="0" destOrd="1" presId="urn:microsoft.com/office/officeart/2005/8/layout/hList1"/>
    <dgm:cxn modelId="{FEEC15BF-FB76-4137-AEB4-14E69302F99C}" srcId="{B42ED2BE-8C03-48E3-B815-69BAEBEDCCF8}" destId="{C86570DD-FF3E-4682-B3F6-37E2EDB894FC}" srcOrd="2" destOrd="0" parTransId="{CF21D75B-3F23-4460-922B-DBD97E7D87E1}" sibTransId="{987804F0-D602-46F0-A88A-DF72B5F452E5}"/>
    <dgm:cxn modelId="{855705C7-21B3-4DC1-897A-AA2EFB3ED4D6}" srcId="{3A0A3F8E-2066-4778-8D0F-FCCFAA99A10D}" destId="{BD87F737-A7D3-406D-8E2E-CC0BEB33F77E}" srcOrd="2" destOrd="0" parTransId="{48D3CA71-23AB-4A95-9C86-8454F0A02C98}" sibTransId="{B0B1C529-FD01-4AD7-926F-0D53A2971B56}"/>
    <dgm:cxn modelId="{55D349CA-63F3-49A7-BEE3-2BF1518E4625}" type="presOf" srcId="{C86570DD-FF3E-4682-B3F6-37E2EDB894FC}" destId="{43054E50-6BCE-4808-997E-752A1C71CC4E}" srcOrd="0" destOrd="0" presId="urn:microsoft.com/office/officeart/2005/8/layout/hList1"/>
    <dgm:cxn modelId="{8AD76FDC-A51E-43A0-AF19-561FC345689F}" srcId="{D52B9F26-8A5A-448C-94EB-D7B371F08B05}" destId="{1C9FBE3F-726D-468A-8906-0983CB245660}" srcOrd="2" destOrd="0" parTransId="{C0F675D5-426E-4B0C-B812-D16290B87395}" sibTransId="{138DABCF-EBFE-4958-A422-2F2FD500D0A9}"/>
    <dgm:cxn modelId="{5B5D55E7-D6EE-449C-B089-D2054CF70843}" type="presOf" srcId="{1C9FBE3F-726D-468A-8906-0983CB245660}" destId="{3859B9C1-2F99-47DE-9F84-FE614E63E363}" srcOrd="0" destOrd="2" presId="urn:microsoft.com/office/officeart/2005/8/layout/hList1"/>
    <dgm:cxn modelId="{CE6710F0-E856-49FD-A266-DB90AFF124D1}" srcId="{D52B9F26-8A5A-448C-94EB-D7B371F08B05}" destId="{CAEEC0F0-3B9F-429F-AF6F-AFD7AD1C775C}" srcOrd="0" destOrd="0" parTransId="{8958F920-8992-4E1A-8F1D-9A038E18CDC5}" sibTransId="{70F0FD8B-421E-4C26-A74D-6B2358F6FD8B}"/>
    <dgm:cxn modelId="{157428F6-A4F4-451B-8766-36EF08FECA6C}" type="presOf" srcId="{B095454F-FEAD-41D9-803E-7F2E8CD2B363}" destId="{8494C1A3-AB5E-4953-AFB4-A2B3D8EBC3D5}" srcOrd="0" destOrd="0" presId="urn:microsoft.com/office/officeart/2005/8/layout/hList1"/>
    <dgm:cxn modelId="{A9CBD1F8-89C5-4A2E-894C-860EA1FDFB68}" type="presOf" srcId="{1EB7BE55-E113-46DC-9960-19F3916C746B}" destId="{D97769FD-DBB9-4AD7-8CE9-38792EC6471D}" srcOrd="0" destOrd="0" presId="urn:microsoft.com/office/officeart/2005/8/layout/hList1"/>
    <dgm:cxn modelId="{E08948A9-4D58-48B2-9857-856DF7673367}" type="presParOf" srcId="{22152301-4713-42A4-A702-4D098F3E692E}" destId="{0FDC7F4C-287E-4B83-9007-4631F0191B63}" srcOrd="0" destOrd="0" presId="urn:microsoft.com/office/officeart/2005/8/layout/hList1"/>
    <dgm:cxn modelId="{7E2D8746-65C0-43AC-B056-443CDBC3AC94}" type="presParOf" srcId="{0FDC7F4C-287E-4B83-9007-4631F0191B63}" destId="{DEAC84EC-A6F2-4C53-8212-E6BABD5BD7E9}" srcOrd="0" destOrd="0" presId="urn:microsoft.com/office/officeart/2005/8/layout/hList1"/>
    <dgm:cxn modelId="{AF667EE1-8FB4-4F23-978A-60AB63D1D964}" type="presParOf" srcId="{0FDC7F4C-287E-4B83-9007-4631F0191B63}" destId="{3859B9C1-2F99-47DE-9F84-FE614E63E363}" srcOrd="1" destOrd="0" presId="urn:microsoft.com/office/officeart/2005/8/layout/hList1"/>
    <dgm:cxn modelId="{1359D664-D0A1-4082-9C70-DA048DF998A3}" type="presParOf" srcId="{22152301-4713-42A4-A702-4D098F3E692E}" destId="{47602675-DEE9-443B-8E77-F313897E8C30}" srcOrd="1" destOrd="0" presId="urn:microsoft.com/office/officeart/2005/8/layout/hList1"/>
    <dgm:cxn modelId="{7488DE85-3233-44EA-B8A4-0FC338F8F443}" type="presParOf" srcId="{22152301-4713-42A4-A702-4D098F3E692E}" destId="{1943E37E-A2D1-4D24-B0C7-926FF1DDEA04}" srcOrd="2" destOrd="0" presId="urn:microsoft.com/office/officeart/2005/8/layout/hList1"/>
    <dgm:cxn modelId="{097A9626-E2A6-4973-B403-32B2EBE46FD4}" type="presParOf" srcId="{1943E37E-A2D1-4D24-B0C7-926FF1DDEA04}" destId="{3A46AD99-1DD3-485C-A6CB-AD9DA16DDB6F}" srcOrd="0" destOrd="0" presId="urn:microsoft.com/office/officeart/2005/8/layout/hList1"/>
    <dgm:cxn modelId="{1F4C2072-8149-4490-B736-48E72DABC6A6}" type="presParOf" srcId="{1943E37E-A2D1-4D24-B0C7-926FF1DDEA04}" destId="{D97769FD-DBB9-4AD7-8CE9-38792EC6471D}" srcOrd="1" destOrd="0" presId="urn:microsoft.com/office/officeart/2005/8/layout/hList1"/>
    <dgm:cxn modelId="{F0838516-023A-4A4F-9D0B-4D5F900B3C09}" type="presParOf" srcId="{22152301-4713-42A4-A702-4D098F3E692E}" destId="{5E493284-D1FE-4479-8B25-B3928A4937C5}" srcOrd="3" destOrd="0" presId="urn:microsoft.com/office/officeart/2005/8/layout/hList1"/>
    <dgm:cxn modelId="{ED0D5097-B74D-4A24-977A-FCC80106C588}" type="presParOf" srcId="{22152301-4713-42A4-A702-4D098F3E692E}" destId="{6C88C785-E478-4C7C-8F1D-BD633E6A857E}" srcOrd="4" destOrd="0" presId="urn:microsoft.com/office/officeart/2005/8/layout/hList1"/>
    <dgm:cxn modelId="{34ECBDFA-74A9-4338-9CFD-16B9F672F4E2}" type="presParOf" srcId="{6C88C785-E478-4C7C-8F1D-BD633E6A857E}" destId="{43054E50-6BCE-4808-997E-752A1C71CC4E}" srcOrd="0" destOrd="0" presId="urn:microsoft.com/office/officeart/2005/8/layout/hList1"/>
    <dgm:cxn modelId="{E5DF9473-1A7A-48F4-886A-31BC46620A6A}" type="presParOf" srcId="{6C88C785-E478-4C7C-8F1D-BD633E6A857E}" destId="{8494C1A3-AB5E-4953-AFB4-A2B3D8EBC3D5}" srcOrd="1" destOrd="0" presId="urn:microsoft.com/office/officeart/2005/8/layout/hList1"/>
    <dgm:cxn modelId="{19FDF3C5-AFF9-4F83-AA94-BED862B01449}" type="presParOf" srcId="{22152301-4713-42A4-A702-4D098F3E692E}" destId="{F233E0A2-2597-4A29-9420-9ABF11956736}" srcOrd="5" destOrd="0" presId="urn:microsoft.com/office/officeart/2005/8/layout/hList1"/>
    <dgm:cxn modelId="{DB841C54-AE41-4D3A-84AB-917AB26E1556}" type="presParOf" srcId="{22152301-4713-42A4-A702-4D098F3E692E}" destId="{B0C4368D-50BE-4537-AA04-E09E627278DA}" srcOrd="6" destOrd="0" presId="urn:microsoft.com/office/officeart/2005/8/layout/hList1"/>
    <dgm:cxn modelId="{E62B1B84-0FC8-440D-89E0-118FA9A513D3}" type="presParOf" srcId="{B0C4368D-50BE-4537-AA04-E09E627278DA}" destId="{360079AA-2733-4C95-B5A7-95C4EBCE1A12}" srcOrd="0" destOrd="0" presId="urn:microsoft.com/office/officeart/2005/8/layout/hList1"/>
    <dgm:cxn modelId="{80EEDE5F-C0BE-4632-96CE-2B7843512525}" type="presParOf" srcId="{B0C4368D-50BE-4537-AA04-E09E627278DA}" destId="{4047CCB7-7D6E-416D-B2A3-542CF9461DB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4C3BBB-CFAC-4ABB-ABB0-55D3DB740970}"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F137F85B-20D6-4E9C-A565-37ABE0B6436D}">
      <dgm:prSet/>
      <dgm:spPr/>
      <dgm:t>
        <a:bodyPr/>
        <a:lstStyle/>
        <a:p>
          <a:r>
            <a:rPr lang="en-US"/>
            <a:t>Bad:</a:t>
          </a:r>
        </a:p>
      </dgm:t>
    </dgm:pt>
    <dgm:pt modelId="{E74E1C27-53E6-4D45-99E9-0456C7B93846}" type="parTrans" cxnId="{1993AFAA-FFC7-470C-8781-C5E7E0E6DEE7}">
      <dgm:prSet/>
      <dgm:spPr/>
      <dgm:t>
        <a:bodyPr/>
        <a:lstStyle/>
        <a:p>
          <a:endParaRPr lang="en-US"/>
        </a:p>
      </dgm:t>
    </dgm:pt>
    <dgm:pt modelId="{D1B39C7A-B0A6-4FF3-9BEF-FD9DBD6FF987}" type="sibTrans" cxnId="{1993AFAA-FFC7-470C-8781-C5E7E0E6DEE7}">
      <dgm:prSet/>
      <dgm:spPr/>
      <dgm:t>
        <a:bodyPr/>
        <a:lstStyle/>
        <a:p>
          <a:endParaRPr lang="en-US"/>
        </a:p>
      </dgm:t>
    </dgm:pt>
    <dgm:pt modelId="{631A0422-C6D2-41AF-BBB2-D61F59ACB455}">
      <dgm:prSet/>
      <dgm:spPr/>
      <dgm:t>
        <a:bodyPr/>
        <a:lstStyle/>
        <a:p>
          <a:r>
            <a:rPr lang="en-US"/>
            <a:t>The system shall be completely reliable.</a:t>
          </a:r>
        </a:p>
      </dgm:t>
    </dgm:pt>
    <dgm:pt modelId="{DEDD9EE5-EECD-41FE-9218-9AE291EA6E1F}" type="parTrans" cxnId="{9375E8F3-14CB-42D8-B682-72C7D21DD211}">
      <dgm:prSet/>
      <dgm:spPr/>
      <dgm:t>
        <a:bodyPr/>
        <a:lstStyle/>
        <a:p>
          <a:endParaRPr lang="en-US"/>
        </a:p>
      </dgm:t>
    </dgm:pt>
    <dgm:pt modelId="{5661B0E9-9511-49AE-B889-16DEF6117C91}" type="sibTrans" cxnId="{9375E8F3-14CB-42D8-B682-72C7D21DD211}">
      <dgm:prSet/>
      <dgm:spPr/>
      <dgm:t>
        <a:bodyPr/>
        <a:lstStyle/>
        <a:p>
          <a:endParaRPr lang="en-US"/>
        </a:p>
      </dgm:t>
    </dgm:pt>
    <dgm:pt modelId="{CD78F500-E296-4668-BBA6-8A1D5CEC54AF}">
      <dgm:prSet/>
      <dgm:spPr/>
      <dgm:t>
        <a:bodyPr/>
        <a:lstStyle/>
        <a:p>
          <a:r>
            <a:rPr lang="en-US"/>
            <a:t>The system shall be modular.</a:t>
          </a:r>
        </a:p>
      </dgm:t>
    </dgm:pt>
    <dgm:pt modelId="{D868239B-C079-4B94-A90E-7AD36B5DA019}" type="parTrans" cxnId="{649BE97C-789C-4A19-85CF-88F8693DDA50}">
      <dgm:prSet/>
      <dgm:spPr/>
      <dgm:t>
        <a:bodyPr/>
        <a:lstStyle/>
        <a:p>
          <a:endParaRPr lang="en-US"/>
        </a:p>
      </dgm:t>
    </dgm:pt>
    <dgm:pt modelId="{59FFFE29-E590-41A2-89B4-A9BC7A1780BB}" type="sibTrans" cxnId="{649BE97C-789C-4A19-85CF-88F8693DDA50}">
      <dgm:prSet/>
      <dgm:spPr/>
      <dgm:t>
        <a:bodyPr/>
        <a:lstStyle/>
        <a:p>
          <a:endParaRPr lang="en-US"/>
        </a:p>
      </dgm:t>
    </dgm:pt>
    <dgm:pt modelId="{FD127669-8648-4465-841A-AF35102AFFFA}">
      <dgm:prSet/>
      <dgm:spPr/>
      <dgm:t>
        <a:bodyPr/>
        <a:lstStyle/>
        <a:p>
          <a:r>
            <a:rPr lang="en-US"/>
            <a:t>The system will be fast.</a:t>
          </a:r>
        </a:p>
      </dgm:t>
    </dgm:pt>
    <dgm:pt modelId="{3739F986-C181-4DC2-8FCB-FC67A2D8915D}" type="parTrans" cxnId="{9F92E7C6-87D7-4573-AC50-7FDC1C59AC49}">
      <dgm:prSet/>
      <dgm:spPr/>
      <dgm:t>
        <a:bodyPr/>
        <a:lstStyle/>
        <a:p>
          <a:endParaRPr lang="en-US"/>
        </a:p>
      </dgm:t>
    </dgm:pt>
    <dgm:pt modelId="{E5F3C1B4-F772-4695-9B52-69F636AD5E1C}" type="sibTrans" cxnId="{9F92E7C6-87D7-4573-AC50-7FDC1C59AC49}">
      <dgm:prSet/>
      <dgm:spPr/>
      <dgm:t>
        <a:bodyPr/>
        <a:lstStyle/>
        <a:p>
          <a:endParaRPr lang="en-US"/>
        </a:p>
      </dgm:t>
    </dgm:pt>
    <dgm:pt modelId="{D383C949-E75F-4024-AF7C-FD315D3FCA27}">
      <dgm:prSet/>
      <dgm:spPr/>
      <dgm:t>
        <a:bodyPr/>
        <a:lstStyle/>
        <a:p>
          <a:r>
            <a:rPr lang="en-US"/>
            <a:t>Errors shall be less than 99%.</a:t>
          </a:r>
        </a:p>
      </dgm:t>
    </dgm:pt>
    <dgm:pt modelId="{FA2FC69A-5D5E-43A9-B3CC-6B82781E7574}" type="parTrans" cxnId="{47EA9BAA-80C3-450B-BF42-D23AC946A9ED}">
      <dgm:prSet/>
      <dgm:spPr/>
      <dgm:t>
        <a:bodyPr/>
        <a:lstStyle/>
        <a:p>
          <a:endParaRPr lang="en-US"/>
        </a:p>
      </dgm:t>
    </dgm:pt>
    <dgm:pt modelId="{6D1110FC-E9D1-4FD7-8DA9-D3119188BC6F}" type="sibTrans" cxnId="{47EA9BAA-80C3-450B-BF42-D23AC946A9ED}">
      <dgm:prSet/>
      <dgm:spPr/>
      <dgm:t>
        <a:bodyPr/>
        <a:lstStyle/>
        <a:p>
          <a:endParaRPr lang="en-US"/>
        </a:p>
      </dgm:t>
    </dgm:pt>
    <dgm:pt modelId="{564E0F36-2535-4B4C-8810-840F0F870243}">
      <dgm:prSet/>
      <dgm:spPr/>
      <dgm:t>
        <a:bodyPr/>
        <a:lstStyle/>
        <a:p>
          <a:r>
            <a:rPr lang="en-US"/>
            <a:t>Better:</a:t>
          </a:r>
        </a:p>
      </dgm:t>
    </dgm:pt>
    <dgm:pt modelId="{BA28CE89-97CE-44C6-9C67-E071082035FC}" type="parTrans" cxnId="{A21F778D-BE62-4F78-BF45-A50D302EE44B}">
      <dgm:prSet/>
      <dgm:spPr/>
      <dgm:t>
        <a:bodyPr/>
        <a:lstStyle/>
        <a:p>
          <a:endParaRPr lang="en-US"/>
        </a:p>
      </dgm:t>
    </dgm:pt>
    <dgm:pt modelId="{0890CC16-E73D-4235-9C3E-0AC085152946}" type="sibTrans" cxnId="{A21F778D-BE62-4F78-BF45-A50D302EE44B}">
      <dgm:prSet/>
      <dgm:spPr/>
      <dgm:t>
        <a:bodyPr/>
        <a:lstStyle/>
        <a:p>
          <a:endParaRPr lang="en-US"/>
        </a:p>
      </dgm:t>
    </dgm:pt>
    <dgm:pt modelId="{4C62C490-C38B-4D21-A1BD-52EFDAD80BAB}">
      <dgm:prSet/>
      <dgm:spPr/>
      <dgm:t>
        <a:bodyPr/>
        <a:lstStyle/>
        <a:p>
          <a:r>
            <a:rPr lang="en-US"/>
            <a:t>Response times for all level one actions shall be less than 100 ms.</a:t>
          </a:r>
        </a:p>
      </dgm:t>
    </dgm:pt>
    <dgm:pt modelId="{5EB5F773-58FF-4EDC-BD93-E9D59B86B136}" type="parTrans" cxnId="{67568B9F-BB9E-481E-908B-5B86D2CAA1F6}">
      <dgm:prSet/>
      <dgm:spPr/>
      <dgm:t>
        <a:bodyPr/>
        <a:lstStyle/>
        <a:p>
          <a:endParaRPr lang="en-US"/>
        </a:p>
      </dgm:t>
    </dgm:pt>
    <dgm:pt modelId="{7C0870AB-82E4-4427-8D28-6D7F324E17DE}" type="sibTrans" cxnId="{67568B9F-BB9E-481E-908B-5B86D2CAA1F6}">
      <dgm:prSet/>
      <dgm:spPr/>
      <dgm:t>
        <a:bodyPr/>
        <a:lstStyle/>
        <a:p>
          <a:endParaRPr lang="en-US"/>
        </a:p>
      </dgm:t>
    </dgm:pt>
    <dgm:pt modelId="{EC3401EE-8F31-4249-BE11-CC8CD6D7AD34}">
      <dgm:prSet/>
      <dgm:spPr/>
      <dgm:t>
        <a:bodyPr/>
        <a:lstStyle/>
        <a:p>
          <a:r>
            <a:rPr lang="en-US"/>
            <a:t>The cyclomatic complexity of each module shall be in the range of 10 to 40.</a:t>
          </a:r>
        </a:p>
      </dgm:t>
    </dgm:pt>
    <dgm:pt modelId="{408C2B21-27C9-414E-8411-6685CB30A3A9}" type="parTrans" cxnId="{94CB0DEE-A9CA-4FD9-A8D2-D6D270DFC5D2}">
      <dgm:prSet/>
      <dgm:spPr/>
      <dgm:t>
        <a:bodyPr/>
        <a:lstStyle/>
        <a:p>
          <a:endParaRPr lang="en-US"/>
        </a:p>
      </dgm:t>
    </dgm:pt>
    <dgm:pt modelId="{2FC187E8-82EF-4BD4-A969-56A109420EA8}" type="sibTrans" cxnId="{94CB0DEE-A9CA-4FD9-A8D2-D6D270DFC5D2}">
      <dgm:prSet/>
      <dgm:spPr/>
      <dgm:t>
        <a:bodyPr/>
        <a:lstStyle/>
        <a:p>
          <a:endParaRPr lang="en-US"/>
        </a:p>
      </dgm:t>
    </dgm:pt>
    <dgm:pt modelId="{DC4B81D3-8982-4C83-9D71-E965BA2F5CC4}">
      <dgm:prSet/>
      <dgm:spPr/>
      <dgm:t>
        <a:bodyPr/>
        <a:lstStyle/>
        <a:p>
          <a:r>
            <a:rPr lang="en-US"/>
            <a:t>95% of the transactions shall be processed in less than 1 s. </a:t>
          </a:r>
        </a:p>
      </dgm:t>
    </dgm:pt>
    <dgm:pt modelId="{8E581300-B5BC-4F7B-A702-89F4CB6CFA7A}" type="parTrans" cxnId="{8B8CC174-E54F-4137-9954-560819D48873}">
      <dgm:prSet/>
      <dgm:spPr/>
      <dgm:t>
        <a:bodyPr/>
        <a:lstStyle/>
        <a:p>
          <a:endParaRPr lang="en-US"/>
        </a:p>
      </dgm:t>
    </dgm:pt>
    <dgm:pt modelId="{103A9913-919F-41EF-B194-DD12FFD78B75}" type="sibTrans" cxnId="{8B8CC174-E54F-4137-9954-560819D48873}">
      <dgm:prSet/>
      <dgm:spPr/>
      <dgm:t>
        <a:bodyPr/>
        <a:lstStyle/>
        <a:p>
          <a:endParaRPr lang="en-US"/>
        </a:p>
      </dgm:t>
    </dgm:pt>
    <dgm:pt modelId="{737D620D-9EED-4799-B275-161B43994322}">
      <dgm:prSet/>
      <dgm:spPr/>
      <dgm:t>
        <a:bodyPr/>
        <a:lstStyle/>
        <a:p>
          <a:r>
            <a:rPr lang="en-US"/>
            <a:t>MTBF shall be 100 hours of continuous operation.</a:t>
          </a:r>
        </a:p>
      </dgm:t>
    </dgm:pt>
    <dgm:pt modelId="{8ABE3812-91C9-427F-8666-006159060A9E}" type="parTrans" cxnId="{093F4858-5CF0-4D98-8F30-34C07C48EBCB}">
      <dgm:prSet/>
      <dgm:spPr/>
      <dgm:t>
        <a:bodyPr/>
        <a:lstStyle/>
        <a:p>
          <a:endParaRPr lang="en-US"/>
        </a:p>
      </dgm:t>
    </dgm:pt>
    <dgm:pt modelId="{590BC414-980F-4183-A7F1-5ED2F6C57B60}" type="sibTrans" cxnId="{093F4858-5CF0-4D98-8F30-34C07C48EBCB}">
      <dgm:prSet/>
      <dgm:spPr/>
      <dgm:t>
        <a:bodyPr/>
        <a:lstStyle/>
        <a:p>
          <a:endParaRPr lang="en-US"/>
        </a:p>
      </dgm:t>
    </dgm:pt>
    <dgm:pt modelId="{F5D355C9-DEF1-45E6-9060-EE1945404221}" type="pres">
      <dgm:prSet presAssocID="{504C3BBB-CFAC-4ABB-ABB0-55D3DB740970}" presName="linear" presStyleCnt="0">
        <dgm:presLayoutVars>
          <dgm:dir/>
          <dgm:animLvl val="lvl"/>
          <dgm:resizeHandles val="exact"/>
        </dgm:presLayoutVars>
      </dgm:prSet>
      <dgm:spPr/>
    </dgm:pt>
    <dgm:pt modelId="{CF5EF3F9-4810-4B44-AFEB-6793A8BB3770}" type="pres">
      <dgm:prSet presAssocID="{F137F85B-20D6-4E9C-A565-37ABE0B6436D}" presName="parentLin" presStyleCnt="0"/>
      <dgm:spPr/>
    </dgm:pt>
    <dgm:pt modelId="{AE9A73B6-D21A-46DA-9010-173FCF6898B5}" type="pres">
      <dgm:prSet presAssocID="{F137F85B-20D6-4E9C-A565-37ABE0B6436D}" presName="parentLeftMargin" presStyleLbl="node1" presStyleIdx="0" presStyleCnt="2"/>
      <dgm:spPr/>
    </dgm:pt>
    <dgm:pt modelId="{B0E43B90-AEED-4370-ACA5-B161A1EDBCAC}" type="pres">
      <dgm:prSet presAssocID="{F137F85B-20D6-4E9C-A565-37ABE0B6436D}" presName="parentText" presStyleLbl="node1" presStyleIdx="0" presStyleCnt="2">
        <dgm:presLayoutVars>
          <dgm:chMax val="0"/>
          <dgm:bulletEnabled val="1"/>
        </dgm:presLayoutVars>
      </dgm:prSet>
      <dgm:spPr/>
    </dgm:pt>
    <dgm:pt modelId="{CE2314A0-A8B4-4341-B161-6A9D5BB844CF}" type="pres">
      <dgm:prSet presAssocID="{F137F85B-20D6-4E9C-A565-37ABE0B6436D}" presName="negativeSpace" presStyleCnt="0"/>
      <dgm:spPr/>
    </dgm:pt>
    <dgm:pt modelId="{872BB8F4-FA86-44B6-B7F5-2D9658B67555}" type="pres">
      <dgm:prSet presAssocID="{F137F85B-20D6-4E9C-A565-37ABE0B6436D}" presName="childText" presStyleLbl="conFgAcc1" presStyleIdx="0" presStyleCnt="2">
        <dgm:presLayoutVars>
          <dgm:bulletEnabled val="1"/>
        </dgm:presLayoutVars>
      </dgm:prSet>
      <dgm:spPr/>
    </dgm:pt>
    <dgm:pt modelId="{E2C7140E-D691-48DB-9FE8-C0E195B6ED04}" type="pres">
      <dgm:prSet presAssocID="{D1B39C7A-B0A6-4FF3-9BEF-FD9DBD6FF987}" presName="spaceBetweenRectangles" presStyleCnt="0"/>
      <dgm:spPr/>
    </dgm:pt>
    <dgm:pt modelId="{E14AD4DD-39F7-4AEF-995E-A447B3D2E433}" type="pres">
      <dgm:prSet presAssocID="{564E0F36-2535-4B4C-8810-840F0F870243}" presName="parentLin" presStyleCnt="0"/>
      <dgm:spPr/>
    </dgm:pt>
    <dgm:pt modelId="{6E17B5F4-798E-4B08-AF73-7F3D77C0367F}" type="pres">
      <dgm:prSet presAssocID="{564E0F36-2535-4B4C-8810-840F0F870243}" presName="parentLeftMargin" presStyleLbl="node1" presStyleIdx="0" presStyleCnt="2"/>
      <dgm:spPr/>
    </dgm:pt>
    <dgm:pt modelId="{0ADE0789-E508-4087-884B-512F7079BFCC}" type="pres">
      <dgm:prSet presAssocID="{564E0F36-2535-4B4C-8810-840F0F870243}" presName="parentText" presStyleLbl="node1" presStyleIdx="1" presStyleCnt="2">
        <dgm:presLayoutVars>
          <dgm:chMax val="0"/>
          <dgm:bulletEnabled val="1"/>
        </dgm:presLayoutVars>
      </dgm:prSet>
      <dgm:spPr/>
    </dgm:pt>
    <dgm:pt modelId="{3D589B8C-FAD6-4900-9562-11CA1AB0A913}" type="pres">
      <dgm:prSet presAssocID="{564E0F36-2535-4B4C-8810-840F0F870243}" presName="negativeSpace" presStyleCnt="0"/>
      <dgm:spPr/>
    </dgm:pt>
    <dgm:pt modelId="{1171BDD0-712E-4926-BD4C-22F5A37597DB}" type="pres">
      <dgm:prSet presAssocID="{564E0F36-2535-4B4C-8810-840F0F870243}" presName="childText" presStyleLbl="conFgAcc1" presStyleIdx="1" presStyleCnt="2">
        <dgm:presLayoutVars>
          <dgm:bulletEnabled val="1"/>
        </dgm:presLayoutVars>
      </dgm:prSet>
      <dgm:spPr/>
    </dgm:pt>
  </dgm:ptLst>
  <dgm:cxnLst>
    <dgm:cxn modelId="{B5D33303-2EAD-4175-82B0-2A7168E68DF3}" type="presOf" srcId="{564E0F36-2535-4B4C-8810-840F0F870243}" destId="{6E17B5F4-798E-4B08-AF73-7F3D77C0367F}" srcOrd="0" destOrd="0" presId="urn:microsoft.com/office/officeart/2005/8/layout/list1"/>
    <dgm:cxn modelId="{D75BD00F-B917-4D57-A12A-6CD99F2F97F3}" type="presOf" srcId="{504C3BBB-CFAC-4ABB-ABB0-55D3DB740970}" destId="{F5D355C9-DEF1-45E6-9060-EE1945404221}" srcOrd="0" destOrd="0" presId="urn:microsoft.com/office/officeart/2005/8/layout/list1"/>
    <dgm:cxn modelId="{A304B014-4DE3-4E35-89FF-6FDE6EA7A6BD}" type="presOf" srcId="{737D620D-9EED-4799-B275-161B43994322}" destId="{1171BDD0-712E-4926-BD4C-22F5A37597DB}" srcOrd="0" destOrd="3" presId="urn:microsoft.com/office/officeart/2005/8/layout/list1"/>
    <dgm:cxn modelId="{6A9AEF23-382F-4152-961E-90B628CAC780}" type="presOf" srcId="{CD78F500-E296-4668-BBA6-8A1D5CEC54AF}" destId="{872BB8F4-FA86-44B6-B7F5-2D9658B67555}" srcOrd="0" destOrd="1" presId="urn:microsoft.com/office/officeart/2005/8/layout/list1"/>
    <dgm:cxn modelId="{8B23F142-BA77-4FB3-8369-1E9C65840FB6}" type="presOf" srcId="{631A0422-C6D2-41AF-BBB2-D61F59ACB455}" destId="{872BB8F4-FA86-44B6-B7F5-2D9658B67555}" srcOrd="0" destOrd="0" presId="urn:microsoft.com/office/officeart/2005/8/layout/list1"/>
    <dgm:cxn modelId="{770BEA43-554B-4D31-B691-C75398F3B563}" type="presOf" srcId="{DC4B81D3-8982-4C83-9D71-E965BA2F5CC4}" destId="{1171BDD0-712E-4926-BD4C-22F5A37597DB}" srcOrd="0" destOrd="2" presId="urn:microsoft.com/office/officeart/2005/8/layout/list1"/>
    <dgm:cxn modelId="{8B8CC174-E54F-4137-9954-560819D48873}" srcId="{564E0F36-2535-4B4C-8810-840F0F870243}" destId="{DC4B81D3-8982-4C83-9D71-E965BA2F5CC4}" srcOrd="2" destOrd="0" parTransId="{8E581300-B5BC-4F7B-A702-89F4CB6CFA7A}" sibTransId="{103A9913-919F-41EF-B194-DD12FFD78B75}"/>
    <dgm:cxn modelId="{093F4858-5CF0-4D98-8F30-34C07C48EBCB}" srcId="{564E0F36-2535-4B4C-8810-840F0F870243}" destId="{737D620D-9EED-4799-B275-161B43994322}" srcOrd="3" destOrd="0" parTransId="{8ABE3812-91C9-427F-8666-006159060A9E}" sibTransId="{590BC414-980F-4183-A7F1-5ED2F6C57B60}"/>
    <dgm:cxn modelId="{649BE97C-789C-4A19-85CF-88F8693DDA50}" srcId="{F137F85B-20D6-4E9C-A565-37ABE0B6436D}" destId="{CD78F500-E296-4668-BBA6-8A1D5CEC54AF}" srcOrd="1" destOrd="0" parTransId="{D868239B-C079-4B94-A90E-7AD36B5DA019}" sibTransId="{59FFFE29-E590-41A2-89B4-A9BC7A1780BB}"/>
    <dgm:cxn modelId="{A21F778D-BE62-4F78-BF45-A50D302EE44B}" srcId="{504C3BBB-CFAC-4ABB-ABB0-55D3DB740970}" destId="{564E0F36-2535-4B4C-8810-840F0F870243}" srcOrd="1" destOrd="0" parTransId="{BA28CE89-97CE-44C6-9C67-E071082035FC}" sibTransId="{0890CC16-E73D-4235-9C3E-0AC085152946}"/>
    <dgm:cxn modelId="{B3DEF891-BC10-41D2-9531-21AF71A4DD5E}" type="presOf" srcId="{F137F85B-20D6-4E9C-A565-37ABE0B6436D}" destId="{AE9A73B6-D21A-46DA-9010-173FCF6898B5}" srcOrd="0" destOrd="0" presId="urn:microsoft.com/office/officeart/2005/8/layout/list1"/>
    <dgm:cxn modelId="{0CE6029C-386A-459E-9DEA-0B0EE657F0FC}" type="presOf" srcId="{D383C949-E75F-4024-AF7C-FD315D3FCA27}" destId="{872BB8F4-FA86-44B6-B7F5-2D9658B67555}" srcOrd="0" destOrd="3" presId="urn:microsoft.com/office/officeart/2005/8/layout/list1"/>
    <dgm:cxn modelId="{67568B9F-BB9E-481E-908B-5B86D2CAA1F6}" srcId="{564E0F36-2535-4B4C-8810-840F0F870243}" destId="{4C62C490-C38B-4D21-A1BD-52EFDAD80BAB}" srcOrd="0" destOrd="0" parTransId="{5EB5F773-58FF-4EDC-BD93-E9D59B86B136}" sibTransId="{7C0870AB-82E4-4427-8D28-6D7F324E17DE}"/>
    <dgm:cxn modelId="{47EA9BAA-80C3-450B-BF42-D23AC946A9ED}" srcId="{F137F85B-20D6-4E9C-A565-37ABE0B6436D}" destId="{D383C949-E75F-4024-AF7C-FD315D3FCA27}" srcOrd="3" destOrd="0" parTransId="{FA2FC69A-5D5E-43A9-B3CC-6B82781E7574}" sibTransId="{6D1110FC-E9D1-4FD7-8DA9-D3119188BC6F}"/>
    <dgm:cxn modelId="{1993AFAA-FFC7-470C-8781-C5E7E0E6DEE7}" srcId="{504C3BBB-CFAC-4ABB-ABB0-55D3DB740970}" destId="{F137F85B-20D6-4E9C-A565-37ABE0B6436D}" srcOrd="0" destOrd="0" parTransId="{E74E1C27-53E6-4D45-99E9-0456C7B93846}" sibTransId="{D1B39C7A-B0A6-4FF3-9BEF-FD9DBD6FF987}"/>
    <dgm:cxn modelId="{38D69CB2-4BBC-4B0B-9E8F-EC3C82F9089E}" type="presOf" srcId="{FD127669-8648-4465-841A-AF35102AFFFA}" destId="{872BB8F4-FA86-44B6-B7F5-2D9658B67555}" srcOrd="0" destOrd="2" presId="urn:microsoft.com/office/officeart/2005/8/layout/list1"/>
    <dgm:cxn modelId="{3B8990B6-1FDB-40B4-AD60-951450C8E300}" type="presOf" srcId="{F137F85B-20D6-4E9C-A565-37ABE0B6436D}" destId="{B0E43B90-AEED-4370-ACA5-B161A1EDBCAC}" srcOrd="1" destOrd="0" presId="urn:microsoft.com/office/officeart/2005/8/layout/list1"/>
    <dgm:cxn modelId="{9F92E7C6-87D7-4573-AC50-7FDC1C59AC49}" srcId="{F137F85B-20D6-4E9C-A565-37ABE0B6436D}" destId="{FD127669-8648-4465-841A-AF35102AFFFA}" srcOrd="2" destOrd="0" parTransId="{3739F986-C181-4DC2-8FCB-FC67A2D8915D}" sibTransId="{E5F3C1B4-F772-4695-9B52-69F636AD5E1C}"/>
    <dgm:cxn modelId="{F88622D7-02DA-49A9-8361-4B7FB426FEEE}" type="presOf" srcId="{564E0F36-2535-4B4C-8810-840F0F870243}" destId="{0ADE0789-E508-4087-884B-512F7079BFCC}" srcOrd="1" destOrd="0" presId="urn:microsoft.com/office/officeart/2005/8/layout/list1"/>
    <dgm:cxn modelId="{329C35E0-B5E0-4F88-A350-A433568A5E1D}" type="presOf" srcId="{EC3401EE-8F31-4249-BE11-CC8CD6D7AD34}" destId="{1171BDD0-712E-4926-BD4C-22F5A37597DB}" srcOrd="0" destOrd="1" presId="urn:microsoft.com/office/officeart/2005/8/layout/list1"/>
    <dgm:cxn modelId="{94CB0DEE-A9CA-4FD9-A8D2-D6D270DFC5D2}" srcId="{564E0F36-2535-4B4C-8810-840F0F870243}" destId="{EC3401EE-8F31-4249-BE11-CC8CD6D7AD34}" srcOrd="1" destOrd="0" parTransId="{408C2B21-27C9-414E-8411-6685CB30A3A9}" sibTransId="{2FC187E8-82EF-4BD4-A969-56A109420EA8}"/>
    <dgm:cxn modelId="{E7AC38F1-C0A6-4B2B-AE5A-C14104DE0504}" type="presOf" srcId="{4C62C490-C38B-4D21-A1BD-52EFDAD80BAB}" destId="{1171BDD0-712E-4926-BD4C-22F5A37597DB}" srcOrd="0" destOrd="0" presId="urn:microsoft.com/office/officeart/2005/8/layout/list1"/>
    <dgm:cxn modelId="{9375E8F3-14CB-42D8-B682-72C7D21DD211}" srcId="{F137F85B-20D6-4E9C-A565-37ABE0B6436D}" destId="{631A0422-C6D2-41AF-BBB2-D61F59ACB455}" srcOrd="0" destOrd="0" parTransId="{DEDD9EE5-EECD-41FE-9218-9AE291EA6E1F}" sibTransId="{5661B0E9-9511-49AE-B889-16DEF6117C91}"/>
    <dgm:cxn modelId="{28F810BE-871C-48F2-8BCE-7238F8BC0535}" type="presParOf" srcId="{F5D355C9-DEF1-45E6-9060-EE1945404221}" destId="{CF5EF3F9-4810-4B44-AFEB-6793A8BB3770}" srcOrd="0" destOrd="0" presId="urn:microsoft.com/office/officeart/2005/8/layout/list1"/>
    <dgm:cxn modelId="{27F607F3-1EF2-41E1-81C2-698E451F4091}" type="presParOf" srcId="{CF5EF3F9-4810-4B44-AFEB-6793A8BB3770}" destId="{AE9A73B6-D21A-46DA-9010-173FCF6898B5}" srcOrd="0" destOrd="0" presId="urn:microsoft.com/office/officeart/2005/8/layout/list1"/>
    <dgm:cxn modelId="{914A960B-2EE0-4C04-B816-1AC87531CA82}" type="presParOf" srcId="{CF5EF3F9-4810-4B44-AFEB-6793A8BB3770}" destId="{B0E43B90-AEED-4370-ACA5-B161A1EDBCAC}" srcOrd="1" destOrd="0" presId="urn:microsoft.com/office/officeart/2005/8/layout/list1"/>
    <dgm:cxn modelId="{3009EC7C-F1EC-46AB-B635-2E5EECCCE9F5}" type="presParOf" srcId="{F5D355C9-DEF1-45E6-9060-EE1945404221}" destId="{CE2314A0-A8B4-4341-B161-6A9D5BB844CF}" srcOrd="1" destOrd="0" presId="urn:microsoft.com/office/officeart/2005/8/layout/list1"/>
    <dgm:cxn modelId="{38CFE128-67E4-4E16-96FF-37E1FF60E191}" type="presParOf" srcId="{F5D355C9-DEF1-45E6-9060-EE1945404221}" destId="{872BB8F4-FA86-44B6-B7F5-2D9658B67555}" srcOrd="2" destOrd="0" presId="urn:microsoft.com/office/officeart/2005/8/layout/list1"/>
    <dgm:cxn modelId="{D5D4A081-F5AD-45FE-93C4-9BC6C9877C85}" type="presParOf" srcId="{F5D355C9-DEF1-45E6-9060-EE1945404221}" destId="{E2C7140E-D691-48DB-9FE8-C0E195B6ED04}" srcOrd="3" destOrd="0" presId="urn:microsoft.com/office/officeart/2005/8/layout/list1"/>
    <dgm:cxn modelId="{44C26BFF-5643-457F-A42B-7E41F7BD9D4F}" type="presParOf" srcId="{F5D355C9-DEF1-45E6-9060-EE1945404221}" destId="{E14AD4DD-39F7-4AEF-995E-A447B3D2E433}" srcOrd="4" destOrd="0" presId="urn:microsoft.com/office/officeart/2005/8/layout/list1"/>
    <dgm:cxn modelId="{30FCD767-7767-4427-94CF-29316EBE3C9C}" type="presParOf" srcId="{E14AD4DD-39F7-4AEF-995E-A447B3D2E433}" destId="{6E17B5F4-798E-4B08-AF73-7F3D77C0367F}" srcOrd="0" destOrd="0" presId="urn:microsoft.com/office/officeart/2005/8/layout/list1"/>
    <dgm:cxn modelId="{C312FA1E-4DF3-4588-ACCE-EE963D908F2D}" type="presParOf" srcId="{E14AD4DD-39F7-4AEF-995E-A447B3D2E433}" destId="{0ADE0789-E508-4087-884B-512F7079BFCC}" srcOrd="1" destOrd="0" presId="urn:microsoft.com/office/officeart/2005/8/layout/list1"/>
    <dgm:cxn modelId="{5AD22E1B-58C5-4155-9AF9-C0991BE62342}" type="presParOf" srcId="{F5D355C9-DEF1-45E6-9060-EE1945404221}" destId="{3D589B8C-FAD6-4900-9562-11CA1AB0A913}" srcOrd="5" destOrd="0" presId="urn:microsoft.com/office/officeart/2005/8/layout/list1"/>
    <dgm:cxn modelId="{1131CF6B-3648-4900-BAC4-AAD43D4F3669}" type="presParOf" srcId="{F5D355C9-DEF1-45E6-9060-EE1945404221}" destId="{1171BDD0-712E-4926-BD4C-22F5A37597D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6C33FF-01EE-40BB-BC71-4CE97A662B1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6591943-DDF1-42AC-AB95-95E7E9F54AE8}">
      <dgm:prSet/>
      <dgm:spPr/>
      <dgm:t>
        <a:bodyPr/>
        <a:lstStyle/>
        <a:p>
          <a:r>
            <a:rPr lang="en-US"/>
            <a:t>Shows interface between actors and the system</a:t>
          </a:r>
        </a:p>
      </dgm:t>
    </dgm:pt>
    <dgm:pt modelId="{CB6E337F-55B9-464F-BADC-DDADAA173023}" type="parTrans" cxnId="{C1A2C45E-5B32-4591-A311-ABEC0FDDDA78}">
      <dgm:prSet/>
      <dgm:spPr/>
      <dgm:t>
        <a:bodyPr/>
        <a:lstStyle/>
        <a:p>
          <a:endParaRPr lang="en-US"/>
        </a:p>
      </dgm:t>
    </dgm:pt>
    <dgm:pt modelId="{A9821FE5-6755-4A1F-9482-2D43B601907E}" type="sibTrans" cxnId="{C1A2C45E-5B32-4591-A311-ABEC0FDDDA78}">
      <dgm:prSet/>
      <dgm:spPr/>
      <dgm:t>
        <a:bodyPr/>
        <a:lstStyle/>
        <a:p>
          <a:endParaRPr lang="en-US"/>
        </a:p>
      </dgm:t>
    </dgm:pt>
    <dgm:pt modelId="{43F0CBE2-6F85-4893-99F1-AA3A5382B7FA}">
      <dgm:prSet/>
      <dgm:spPr/>
      <dgm:t>
        <a:bodyPr/>
        <a:lstStyle/>
        <a:p>
          <a:r>
            <a:rPr lang="en-US" dirty="0"/>
            <a:t>Determines the scope of the system by clearly defining its boundary</a:t>
          </a:r>
        </a:p>
      </dgm:t>
    </dgm:pt>
    <dgm:pt modelId="{F7D7D672-55DC-4AF0-8699-49CA9529586F}" type="parTrans" cxnId="{A746AA1E-820B-4270-AE97-019ADA86298B}">
      <dgm:prSet/>
      <dgm:spPr/>
      <dgm:t>
        <a:bodyPr/>
        <a:lstStyle/>
        <a:p>
          <a:endParaRPr lang="en-US"/>
        </a:p>
      </dgm:t>
    </dgm:pt>
    <dgm:pt modelId="{7C41EC80-5AD6-4BAA-83B8-8B4477989D7B}" type="sibTrans" cxnId="{A746AA1E-820B-4270-AE97-019ADA86298B}">
      <dgm:prSet/>
      <dgm:spPr/>
      <dgm:t>
        <a:bodyPr/>
        <a:lstStyle/>
        <a:p>
          <a:endParaRPr lang="en-US"/>
        </a:p>
      </dgm:t>
    </dgm:pt>
    <dgm:pt modelId="{A154DF3B-826A-4400-BBE9-B85095FAE914}">
      <dgm:prSet/>
      <dgm:spPr/>
      <dgm:t>
        <a:bodyPr/>
        <a:lstStyle/>
        <a:p>
          <a:r>
            <a:rPr lang="en-US"/>
            <a:t>Also referred to as the system context diagram</a:t>
          </a:r>
        </a:p>
      </dgm:t>
    </dgm:pt>
    <dgm:pt modelId="{F0AFAADE-A8DE-4E94-A4AB-0B892E4AC3F3}" type="parTrans" cxnId="{08C20EEC-2F10-4A06-A30C-91BD3CD330A2}">
      <dgm:prSet/>
      <dgm:spPr/>
      <dgm:t>
        <a:bodyPr/>
        <a:lstStyle/>
        <a:p>
          <a:endParaRPr lang="en-US"/>
        </a:p>
      </dgm:t>
    </dgm:pt>
    <dgm:pt modelId="{B99363EE-126A-4A6D-8B33-E3723C6677E8}" type="sibTrans" cxnId="{08C20EEC-2F10-4A06-A30C-91BD3CD330A2}">
      <dgm:prSet/>
      <dgm:spPr/>
      <dgm:t>
        <a:bodyPr/>
        <a:lstStyle/>
        <a:p>
          <a:endParaRPr lang="en-US"/>
        </a:p>
      </dgm:t>
    </dgm:pt>
    <dgm:pt modelId="{F495152B-FA1E-4C6E-B93F-C5F7DC11E40D}">
      <dgm:prSet/>
      <dgm:spPr/>
      <dgm:t>
        <a:bodyPr/>
        <a:lstStyle/>
        <a:p>
          <a:r>
            <a:rPr lang="en-US"/>
            <a:t>Example</a:t>
          </a:r>
        </a:p>
      </dgm:t>
    </dgm:pt>
    <dgm:pt modelId="{EEF40A13-991A-4B46-82A6-E898887B031E}" type="parTrans" cxnId="{091AB550-B764-409E-B49D-25461C3898CF}">
      <dgm:prSet/>
      <dgm:spPr/>
      <dgm:t>
        <a:bodyPr/>
        <a:lstStyle/>
        <a:p>
          <a:endParaRPr lang="en-US"/>
        </a:p>
      </dgm:t>
    </dgm:pt>
    <dgm:pt modelId="{1C79C955-7571-468D-8398-3ADA911E8BEC}" type="sibTrans" cxnId="{091AB550-B764-409E-B49D-25461C3898CF}">
      <dgm:prSet/>
      <dgm:spPr/>
      <dgm:t>
        <a:bodyPr/>
        <a:lstStyle/>
        <a:p>
          <a:endParaRPr lang="en-US"/>
        </a:p>
      </dgm:t>
    </dgm:pt>
    <dgm:pt modelId="{0D80F052-6194-4F31-85B5-5B11C742B010}" type="pres">
      <dgm:prSet presAssocID="{026C33FF-01EE-40BB-BC71-4CE97A662B1D}" presName="vert0" presStyleCnt="0">
        <dgm:presLayoutVars>
          <dgm:dir/>
          <dgm:animOne val="branch"/>
          <dgm:animLvl val="lvl"/>
        </dgm:presLayoutVars>
      </dgm:prSet>
      <dgm:spPr/>
    </dgm:pt>
    <dgm:pt modelId="{B3B04183-C86B-4C73-8430-02C88DC02E98}" type="pres">
      <dgm:prSet presAssocID="{C6591943-DDF1-42AC-AB95-95E7E9F54AE8}" presName="thickLine" presStyleLbl="alignNode1" presStyleIdx="0" presStyleCnt="4"/>
      <dgm:spPr/>
    </dgm:pt>
    <dgm:pt modelId="{6FA496C0-F0BB-4BB1-93F3-9D453D797D36}" type="pres">
      <dgm:prSet presAssocID="{C6591943-DDF1-42AC-AB95-95E7E9F54AE8}" presName="horz1" presStyleCnt="0"/>
      <dgm:spPr/>
    </dgm:pt>
    <dgm:pt modelId="{A2E45D71-D819-4223-8F21-14113AEEF3D3}" type="pres">
      <dgm:prSet presAssocID="{C6591943-DDF1-42AC-AB95-95E7E9F54AE8}" presName="tx1" presStyleLbl="revTx" presStyleIdx="0" presStyleCnt="4"/>
      <dgm:spPr/>
    </dgm:pt>
    <dgm:pt modelId="{96487EE4-77BD-4CF3-B906-71A691C77988}" type="pres">
      <dgm:prSet presAssocID="{C6591943-DDF1-42AC-AB95-95E7E9F54AE8}" presName="vert1" presStyleCnt="0"/>
      <dgm:spPr/>
    </dgm:pt>
    <dgm:pt modelId="{C3736F89-0AEB-414E-BED7-9058183148A1}" type="pres">
      <dgm:prSet presAssocID="{43F0CBE2-6F85-4893-99F1-AA3A5382B7FA}" presName="thickLine" presStyleLbl="alignNode1" presStyleIdx="1" presStyleCnt="4"/>
      <dgm:spPr/>
    </dgm:pt>
    <dgm:pt modelId="{602102AF-03E1-4ACB-82BB-642DAB3FB67C}" type="pres">
      <dgm:prSet presAssocID="{43F0CBE2-6F85-4893-99F1-AA3A5382B7FA}" presName="horz1" presStyleCnt="0"/>
      <dgm:spPr/>
    </dgm:pt>
    <dgm:pt modelId="{16E16D4F-5A7A-4F7B-8B30-102AC2FF4E8A}" type="pres">
      <dgm:prSet presAssocID="{43F0CBE2-6F85-4893-99F1-AA3A5382B7FA}" presName="tx1" presStyleLbl="revTx" presStyleIdx="1" presStyleCnt="4"/>
      <dgm:spPr/>
    </dgm:pt>
    <dgm:pt modelId="{26F1D5AD-B425-4E6C-B030-CF19A78A700C}" type="pres">
      <dgm:prSet presAssocID="{43F0CBE2-6F85-4893-99F1-AA3A5382B7FA}" presName="vert1" presStyleCnt="0"/>
      <dgm:spPr/>
    </dgm:pt>
    <dgm:pt modelId="{5E39DDB5-EE45-46C3-8D9F-B0BAD7C57C6E}" type="pres">
      <dgm:prSet presAssocID="{A154DF3B-826A-4400-BBE9-B85095FAE914}" presName="thickLine" presStyleLbl="alignNode1" presStyleIdx="2" presStyleCnt="4"/>
      <dgm:spPr/>
    </dgm:pt>
    <dgm:pt modelId="{22510E04-6F31-42F6-9515-5CCD962E5638}" type="pres">
      <dgm:prSet presAssocID="{A154DF3B-826A-4400-BBE9-B85095FAE914}" presName="horz1" presStyleCnt="0"/>
      <dgm:spPr/>
    </dgm:pt>
    <dgm:pt modelId="{3B405C28-2A58-45FB-979E-950211C320AB}" type="pres">
      <dgm:prSet presAssocID="{A154DF3B-826A-4400-BBE9-B85095FAE914}" presName="tx1" presStyleLbl="revTx" presStyleIdx="2" presStyleCnt="4"/>
      <dgm:spPr/>
    </dgm:pt>
    <dgm:pt modelId="{0715043F-C3A9-4BA3-BD10-BE5F9F84F8F6}" type="pres">
      <dgm:prSet presAssocID="{A154DF3B-826A-4400-BBE9-B85095FAE914}" presName="vert1" presStyleCnt="0"/>
      <dgm:spPr/>
    </dgm:pt>
    <dgm:pt modelId="{84280A4E-A4CA-4A81-92B7-E23F75544EF1}" type="pres">
      <dgm:prSet presAssocID="{F495152B-FA1E-4C6E-B93F-C5F7DC11E40D}" presName="thickLine" presStyleLbl="alignNode1" presStyleIdx="3" presStyleCnt="4"/>
      <dgm:spPr/>
    </dgm:pt>
    <dgm:pt modelId="{7F0C48F4-D7CB-4F48-ADA2-1320E0C67B72}" type="pres">
      <dgm:prSet presAssocID="{F495152B-FA1E-4C6E-B93F-C5F7DC11E40D}" presName="horz1" presStyleCnt="0"/>
      <dgm:spPr/>
    </dgm:pt>
    <dgm:pt modelId="{52C9258B-9453-4262-BDCA-83DD8CDB8A02}" type="pres">
      <dgm:prSet presAssocID="{F495152B-FA1E-4C6E-B93F-C5F7DC11E40D}" presName="tx1" presStyleLbl="revTx" presStyleIdx="3" presStyleCnt="4"/>
      <dgm:spPr/>
    </dgm:pt>
    <dgm:pt modelId="{70F0775C-EDDE-45E1-A821-14338FCCAAA7}" type="pres">
      <dgm:prSet presAssocID="{F495152B-FA1E-4C6E-B93F-C5F7DC11E40D}" presName="vert1" presStyleCnt="0"/>
      <dgm:spPr/>
    </dgm:pt>
  </dgm:ptLst>
  <dgm:cxnLst>
    <dgm:cxn modelId="{B2391A04-650D-4DFC-9837-9D2E18C00F03}" type="presOf" srcId="{C6591943-DDF1-42AC-AB95-95E7E9F54AE8}" destId="{A2E45D71-D819-4223-8F21-14113AEEF3D3}" srcOrd="0" destOrd="0" presId="urn:microsoft.com/office/officeart/2008/layout/LinedList"/>
    <dgm:cxn modelId="{A746AA1E-820B-4270-AE97-019ADA86298B}" srcId="{026C33FF-01EE-40BB-BC71-4CE97A662B1D}" destId="{43F0CBE2-6F85-4893-99F1-AA3A5382B7FA}" srcOrd="1" destOrd="0" parTransId="{F7D7D672-55DC-4AF0-8699-49CA9529586F}" sibTransId="{7C41EC80-5AD6-4BAA-83B8-8B4477989D7B}"/>
    <dgm:cxn modelId="{C1A2C45E-5B32-4591-A311-ABEC0FDDDA78}" srcId="{026C33FF-01EE-40BB-BC71-4CE97A662B1D}" destId="{C6591943-DDF1-42AC-AB95-95E7E9F54AE8}" srcOrd="0" destOrd="0" parTransId="{CB6E337F-55B9-464F-BADC-DDADAA173023}" sibTransId="{A9821FE5-6755-4A1F-9482-2D43B601907E}"/>
    <dgm:cxn modelId="{091AB550-B764-409E-B49D-25461C3898CF}" srcId="{026C33FF-01EE-40BB-BC71-4CE97A662B1D}" destId="{F495152B-FA1E-4C6E-B93F-C5F7DC11E40D}" srcOrd="3" destOrd="0" parTransId="{EEF40A13-991A-4B46-82A6-E898887B031E}" sibTransId="{1C79C955-7571-468D-8398-3ADA911E8BEC}"/>
    <dgm:cxn modelId="{B1D8D9AE-B2E3-4A04-A92D-FD94DAD13BA3}" type="presOf" srcId="{43F0CBE2-6F85-4893-99F1-AA3A5382B7FA}" destId="{16E16D4F-5A7A-4F7B-8B30-102AC2FF4E8A}" srcOrd="0" destOrd="0" presId="urn:microsoft.com/office/officeart/2008/layout/LinedList"/>
    <dgm:cxn modelId="{412A28BD-3605-4D5C-90CB-CB19B3FDD0C1}" type="presOf" srcId="{A154DF3B-826A-4400-BBE9-B85095FAE914}" destId="{3B405C28-2A58-45FB-979E-950211C320AB}" srcOrd="0" destOrd="0" presId="urn:microsoft.com/office/officeart/2008/layout/LinedList"/>
    <dgm:cxn modelId="{FE0FC8D7-CB23-4BEB-9818-CC9AD4A5BA5C}" type="presOf" srcId="{F495152B-FA1E-4C6E-B93F-C5F7DC11E40D}" destId="{52C9258B-9453-4262-BDCA-83DD8CDB8A02}" srcOrd="0" destOrd="0" presId="urn:microsoft.com/office/officeart/2008/layout/LinedList"/>
    <dgm:cxn modelId="{263EC8E0-6314-49FC-95CA-62667AA10A97}" type="presOf" srcId="{026C33FF-01EE-40BB-BC71-4CE97A662B1D}" destId="{0D80F052-6194-4F31-85B5-5B11C742B010}" srcOrd="0" destOrd="0" presId="urn:microsoft.com/office/officeart/2008/layout/LinedList"/>
    <dgm:cxn modelId="{08C20EEC-2F10-4A06-A30C-91BD3CD330A2}" srcId="{026C33FF-01EE-40BB-BC71-4CE97A662B1D}" destId="{A154DF3B-826A-4400-BBE9-B85095FAE914}" srcOrd="2" destOrd="0" parTransId="{F0AFAADE-A8DE-4E94-A4AB-0B892E4AC3F3}" sibTransId="{B99363EE-126A-4A6D-8B33-E3723C6677E8}"/>
    <dgm:cxn modelId="{14B0CACD-2452-41E5-8B88-5426368CA006}" type="presParOf" srcId="{0D80F052-6194-4F31-85B5-5B11C742B010}" destId="{B3B04183-C86B-4C73-8430-02C88DC02E98}" srcOrd="0" destOrd="0" presId="urn:microsoft.com/office/officeart/2008/layout/LinedList"/>
    <dgm:cxn modelId="{CD2B707B-7C45-4B2A-91FA-BCD66AAFA137}" type="presParOf" srcId="{0D80F052-6194-4F31-85B5-5B11C742B010}" destId="{6FA496C0-F0BB-4BB1-93F3-9D453D797D36}" srcOrd="1" destOrd="0" presId="urn:microsoft.com/office/officeart/2008/layout/LinedList"/>
    <dgm:cxn modelId="{19ADA689-059F-4CDB-AE21-59C040718B14}" type="presParOf" srcId="{6FA496C0-F0BB-4BB1-93F3-9D453D797D36}" destId="{A2E45D71-D819-4223-8F21-14113AEEF3D3}" srcOrd="0" destOrd="0" presId="urn:microsoft.com/office/officeart/2008/layout/LinedList"/>
    <dgm:cxn modelId="{234C5E1D-009C-4B10-860B-C4B6DB2BD9BF}" type="presParOf" srcId="{6FA496C0-F0BB-4BB1-93F3-9D453D797D36}" destId="{96487EE4-77BD-4CF3-B906-71A691C77988}" srcOrd="1" destOrd="0" presId="urn:microsoft.com/office/officeart/2008/layout/LinedList"/>
    <dgm:cxn modelId="{7C5C76BD-9180-4D74-8C65-6A5A58E086C1}" type="presParOf" srcId="{0D80F052-6194-4F31-85B5-5B11C742B010}" destId="{C3736F89-0AEB-414E-BED7-9058183148A1}" srcOrd="2" destOrd="0" presId="urn:microsoft.com/office/officeart/2008/layout/LinedList"/>
    <dgm:cxn modelId="{27886AC0-D2A8-4EBB-B369-5F5D7A91D5B1}" type="presParOf" srcId="{0D80F052-6194-4F31-85B5-5B11C742B010}" destId="{602102AF-03E1-4ACB-82BB-642DAB3FB67C}" srcOrd="3" destOrd="0" presId="urn:microsoft.com/office/officeart/2008/layout/LinedList"/>
    <dgm:cxn modelId="{0F7ECC2A-0370-40CB-BF6B-6C5864B57328}" type="presParOf" srcId="{602102AF-03E1-4ACB-82BB-642DAB3FB67C}" destId="{16E16D4F-5A7A-4F7B-8B30-102AC2FF4E8A}" srcOrd="0" destOrd="0" presId="urn:microsoft.com/office/officeart/2008/layout/LinedList"/>
    <dgm:cxn modelId="{A1124338-5363-4FF3-8392-8CC8EC5981D1}" type="presParOf" srcId="{602102AF-03E1-4ACB-82BB-642DAB3FB67C}" destId="{26F1D5AD-B425-4E6C-B030-CF19A78A700C}" srcOrd="1" destOrd="0" presId="urn:microsoft.com/office/officeart/2008/layout/LinedList"/>
    <dgm:cxn modelId="{23CCDC73-0ADD-4E76-AA6E-D5D3B93E72AA}" type="presParOf" srcId="{0D80F052-6194-4F31-85B5-5B11C742B010}" destId="{5E39DDB5-EE45-46C3-8D9F-B0BAD7C57C6E}" srcOrd="4" destOrd="0" presId="urn:microsoft.com/office/officeart/2008/layout/LinedList"/>
    <dgm:cxn modelId="{FCFA3CDC-F610-41BF-A086-4F8FAAF1BFA7}" type="presParOf" srcId="{0D80F052-6194-4F31-85B5-5B11C742B010}" destId="{22510E04-6F31-42F6-9515-5CCD962E5638}" srcOrd="5" destOrd="0" presId="urn:microsoft.com/office/officeart/2008/layout/LinedList"/>
    <dgm:cxn modelId="{7B528C04-8C9F-4B37-8038-C1C8BAF3C46E}" type="presParOf" srcId="{22510E04-6F31-42F6-9515-5CCD962E5638}" destId="{3B405C28-2A58-45FB-979E-950211C320AB}" srcOrd="0" destOrd="0" presId="urn:microsoft.com/office/officeart/2008/layout/LinedList"/>
    <dgm:cxn modelId="{C535E4BD-7A81-4227-8215-C3E3659393F4}" type="presParOf" srcId="{22510E04-6F31-42F6-9515-5CCD962E5638}" destId="{0715043F-C3A9-4BA3-BD10-BE5F9F84F8F6}" srcOrd="1" destOrd="0" presId="urn:microsoft.com/office/officeart/2008/layout/LinedList"/>
    <dgm:cxn modelId="{2C17C12B-E6C0-40D6-B785-286F0951B23B}" type="presParOf" srcId="{0D80F052-6194-4F31-85B5-5B11C742B010}" destId="{84280A4E-A4CA-4A81-92B7-E23F75544EF1}" srcOrd="6" destOrd="0" presId="urn:microsoft.com/office/officeart/2008/layout/LinedList"/>
    <dgm:cxn modelId="{E03D7410-0E52-4EA2-B701-91F3276EE179}" type="presParOf" srcId="{0D80F052-6194-4F31-85B5-5B11C742B010}" destId="{7F0C48F4-D7CB-4F48-ADA2-1320E0C67B72}" srcOrd="7" destOrd="0" presId="urn:microsoft.com/office/officeart/2008/layout/LinedList"/>
    <dgm:cxn modelId="{CFF144D9-12C7-422E-90F3-55E7F76752BC}" type="presParOf" srcId="{7F0C48F4-D7CB-4F48-ADA2-1320E0C67B72}" destId="{52C9258B-9453-4262-BDCA-83DD8CDB8A02}" srcOrd="0" destOrd="0" presId="urn:microsoft.com/office/officeart/2008/layout/LinedList"/>
    <dgm:cxn modelId="{934CD665-8517-4F1B-8B29-204F5BA51B5B}" type="presParOf" srcId="{7F0C48F4-D7CB-4F48-ADA2-1320E0C67B72}" destId="{70F0775C-EDDE-45E1-A821-14338FCCAA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246F-DAD1-43FF-BD6C-A9D376B28F44}">
      <dsp:nvSpPr>
        <dsp:cNvPr id="0" name=""/>
        <dsp:cNvSpPr/>
      </dsp:nvSpPr>
      <dsp:spPr>
        <a:xfrm>
          <a:off x="0" y="42799"/>
          <a:ext cx="6666833" cy="1272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system shall not permit access to unauthorized users.</a:t>
          </a:r>
        </a:p>
      </dsp:txBody>
      <dsp:txXfrm>
        <a:off x="62141" y="104940"/>
        <a:ext cx="6542551" cy="1148678"/>
      </dsp:txXfrm>
    </dsp:sp>
    <dsp:sp modelId="{BDBC83B6-0630-4891-B015-BEB42E4FD849}">
      <dsp:nvSpPr>
        <dsp:cNvPr id="0" name=""/>
        <dsp:cNvSpPr/>
      </dsp:nvSpPr>
      <dsp:spPr>
        <a:xfrm>
          <a:off x="0" y="1407919"/>
          <a:ext cx="6666833" cy="127296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system shall permit access only to authorized users.</a:t>
          </a:r>
        </a:p>
      </dsp:txBody>
      <dsp:txXfrm>
        <a:off x="62141" y="1470060"/>
        <a:ext cx="6542551" cy="1148678"/>
      </dsp:txXfrm>
    </dsp:sp>
    <dsp:sp modelId="{332CB782-25A5-454E-B72C-7D55E9A19C28}">
      <dsp:nvSpPr>
        <dsp:cNvPr id="0" name=""/>
        <dsp:cNvSpPr/>
      </dsp:nvSpPr>
      <dsp:spPr>
        <a:xfrm>
          <a:off x="0" y="2773040"/>
          <a:ext cx="6666833" cy="127296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system shall be completely reliable.</a:t>
          </a:r>
        </a:p>
      </dsp:txBody>
      <dsp:txXfrm>
        <a:off x="62141" y="2835181"/>
        <a:ext cx="6542551" cy="1148678"/>
      </dsp:txXfrm>
    </dsp:sp>
    <dsp:sp modelId="{7B0DE498-77A3-44D7-BD9D-DAC267F782B9}">
      <dsp:nvSpPr>
        <dsp:cNvPr id="0" name=""/>
        <dsp:cNvSpPr/>
      </dsp:nvSpPr>
      <dsp:spPr>
        <a:xfrm>
          <a:off x="0" y="4138160"/>
          <a:ext cx="6666833" cy="12729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number of pieces of baggage lost by the system shall be minimal.</a:t>
          </a:r>
        </a:p>
      </dsp:txBody>
      <dsp:txXfrm>
        <a:off x="62141" y="4200301"/>
        <a:ext cx="6542551"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08FC6-66DC-4825-9386-DBC66AC2DD3B}">
      <dsp:nvSpPr>
        <dsp:cNvPr id="0" name=""/>
        <dsp:cNvSpPr/>
      </dsp:nvSpPr>
      <dsp:spPr>
        <a:xfrm>
          <a:off x="0" y="61843"/>
          <a:ext cx="6666833" cy="111230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Requirements can be</a:t>
          </a:r>
        </a:p>
      </dsp:txBody>
      <dsp:txXfrm>
        <a:off x="54298" y="116141"/>
        <a:ext cx="6558237" cy="1003708"/>
      </dsp:txXfrm>
    </dsp:sp>
    <dsp:sp modelId="{6F7F13B1-8B90-4B49-A930-87188713937F}">
      <dsp:nvSpPr>
        <dsp:cNvPr id="0" name=""/>
        <dsp:cNvSpPr/>
      </dsp:nvSpPr>
      <dsp:spPr>
        <a:xfrm>
          <a:off x="0" y="1174147"/>
          <a:ext cx="6666833"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b="1" kern="1200" dirty="0"/>
            <a:t>Confusing</a:t>
          </a:r>
        </a:p>
        <a:p>
          <a:pPr marL="228600" lvl="1" indent="-228600" algn="l" defTabSz="977900">
            <a:lnSpc>
              <a:spcPct val="90000"/>
            </a:lnSpc>
            <a:spcBef>
              <a:spcPct val="0"/>
            </a:spcBef>
            <a:spcAft>
              <a:spcPct val="20000"/>
            </a:spcAft>
            <a:buChar char="•"/>
          </a:pPr>
          <a:r>
            <a:rPr lang="en-US" sz="2200" b="1" kern="1200" dirty="0"/>
            <a:t>Extraneous</a:t>
          </a:r>
        </a:p>
        <a:p>
          <a:pPr marL="228600" lvl="1" indent="-228600" algn="l" defTabSz="977900">
            <a:lnSpc>
              <a:spcPct val="90000"/>
            </a:lnSpc>
            <a:spcBef>
              <a:spcPct val="0"/>
            </a:spcBef>
            <a:spcAft>
              <a:spcPct val="20000"/>
            </a:spcAft>
            <a:buChar char="•"/>
          </a:pPr>
          <a:r>
            <a:rPr lang="en-US" sz="2200" b="1" kern="1200" dirty="0"/>
            <a:t>Duplicated</a:t>
          </a:r>
        </a:p>
        <a:p>
          <a:pPr marL="228600" lvl="1" indent="-228600" algn="l" defTabSz="977900">
            <a:lnSpc>
              <a:spcPct val="90000"/>
            </a:lnSpc>
            <a:spcBef>
              <a:spcPct val="0"/>
            </a:spcBef>
            <a:spcAft>
              <a:spcPct val="20000"/>
            </a:spcAft>
            <a:buChar char="•"/>
          </a:pPr>
          <a:r>
            <a:rPr lang="en-US" sz="2200" b="1" kern="1200" dirty="0"/>
            <a:t>Conflicting</a:t>
          </a:r>
        </a:p>
        <a:p>
          <a:pPr marL="228600" lvl="1" indent="-228600" algn="l" defTabSz="977900">
            <a:lnSpc>
              <a:spcPct val="90000"/>
            </a:lnSpc>
            <a:spcBef>
              <a:spcPct val="0"/>
            </a:spcBef>
            <a:spcAft>
              <a:spcPct val="20000"/>
            </a:spcAft>
            <a:buChar char="•"/>
          </a:pPr>
          <a:r>
            <a:rPr lang="en-US" sz="2200" b="1" kern="1200" dirty="0"/>
            <a:t>Missing</a:t>
          </a:r>
        </a:p>
      </dsp:txBody>
      <dsp:txXfrm>
        <a:off x="0" y="1174147"/>
        <a:ext cx="6666833" cy="1912680"/>
      </dsp:txXfrm>
    </dsp:sp>
    <dsp:sp modelId="{1BE811CF-1217-4067-A2F6-B6D38A97FABE}">
      <dsp:nvSpPr>
        <dsp:cNvPr id="0" name=""/>
        <dsp:cNvSpPr/>
      </dsp:nvSpPr>
      <dsp:spPr>
        <a:xfrm>
          <a:off x="0" y="3086827"/>
          <a:ext cx="6666833" cy="1112304"/>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Requirements analysis – determine if the above</a:t>
          </a:r>
        </a:p>
      </dsp:txBody>
      <dsp:txXfrm>
        <a:off x="54298" y="3141125"/>
        <a:ext cx="6558237" cy="1003708"/>
      </dsp:txXfrm>
    </dsp:sp>
    <dsp:sp modelId="{EDF37727-D00A-44FA-84A9-EAFD6291AEFF}">
      <dsp:nvSpPr>
        <dsp:cNvPr id="0" name=""/>
        <dsp:cNvSpPr/>
      </dsp:nvSpPr>
      <dsp:spPr>
        <a:xfrm>
          <a:off x="0" y="4279772"/>
          <a:ext cx="6666833" cy="1112304"/>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Requirements agreement – techniques to deal with these</a:t>
          </a:r>
        </a:p>
      </dsp:txBody>
      <dsp:txXfrm>
        <a:off x="54298" y="4334070"/>
        <a:ext cx="6558237" cy="1003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F3F2D-D164-43C1-83D7-325522925075}">
      <dsp:nvSpPr>
        <dsp:cNvPr id="0" name=""/>
        <dsp:cNvSpPr/>
      </dsp:nvSpPr>
      <dsp:spPr>
        <a:xfrm>
          <a:off x="0" y="91422"/>
          <a:ext cx="6666833" cy="10793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For a single requirement</a:t>
          </a:r>
        </a:p>
      </dsp:txBody>
      <dsp:txXfrm>
        <a:off x="52688" y="144110"/>
        <a:ext cx="6561457" cy="973949"/>
      </dsp:txXfrm>
    </dsp:sp>
    <dsp:sp modelId="{8310EEBA-91AB-4496-9DC8-5B61244665E8}">
      <dsp:nvSpPr>
        <dsp:cNvPr id="0" name=""/>
        <dsp:cNvSpPr/>
      </dsp:nvSpPr>
      <dsp:spPr>
        <a:xfrm>
          <a:off x="0" y="1170747"/>
          <a:ext cx="6666833" cy="4191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a:t>Singular</a:t>
          </a:r>
        </a:p>
        <a:p>
          <a:pPr marL="285750" lvl="1" indent="-285750" algn="l" defTabSz="1555750">
            <a:lnSpc>
              <a:spcPct val="90000"/>
            </a:lnSpc>
            <a:spcBef>
              <a:spcPct val="0"/>
            </a:spcBef>
            <a:spcAft>
              <a:spcPct val="20000"/>
            </a:spcAft>
            <a:buChar char="•"/>
          </a:pPr>
          <a:r>
            <a:rPr lang="en-US" sz="3500" kern="1200"/>
            <a:t>Feasible</a:t>
          </a:r>
        </a:p>
        <a:p>
          <a:pPr marL="285750" lvl="1" indent="-285750" algn="l" defTabSz="1555750">
            <a:lnSpc>
              <a:spcPct val="90000"/>
            </a:lnSpc>
            <a:spcBef>
              <a:spcPct val="0"/>
            </a:spcBef>
            <a:spcAft>
              <a:spcPct val="20000"/>
            </a:spcAft>
            <a:buChar char="•"/>
          </a:pPr>
          <a:r>
            <a:rPr lang="en-US" sz="3500" kern="1200"/>
            <a:t>Unambiguous</a:t>
          </a:r>
        </a:p>
        <a:p>
          <a:pPr marL="285750" lvl="1" indent="-285750" algn="l" defTabSz="1555750">
            <a:lnSpc>
              <a:spcPct val="90000"/>
            </a:lnSpc>
            <a:spcBef>
              <a:spcPct val="0"/>
            </a:spcBef>
            <a:spcAft>
              <a:spcPct val="20000"/>
            </a:spcAft>
            <a:buChar char="•"/>
          </a:pPr>
          <a:r>
            <a:rPr lang="en-US" sz="3500" kern="1200"/>
            <a:t>Complete</a:t>
          </a:r>
        </a:p>
        <a:p>
          <a:pPr marL="285750" lvl="1" indent="-285750" algn="l" defTabSz="1555750">
            <a:lnSpc>
              <a:spcPct val="90000"/>
            </a:lnSpc>
            <a:spcBef>
              <a:spcPct val="0"/>
            </a:spcBef>
            <a:spcAft>
              <a:spcPct val="20000"/>
            </a:spcAft>
            <a:buChar char="•"/>
          </a:pPr>
          <a:r>
            <a:rPr lang="en-US" sz="3500" kern="1200"/>
            <a:t>Consistent</a:t>
          </a:r>
        </a:p>
        <a:p>
          <a:pPr marL="285750" lvl="1" indent="-285750" algn="l" defTabSz="1555750">
            <a:lnSpc>
              <a:spcPct val="90000"/>
            </a:lnSpc>
            <a:spcBef>
              <a:spcPct val="0"/>
            </a:spcBef>
            <a:spcAft>
              <a:spcPct val="20000"/>
            </a:spcAft>
            <a:buChar char="•"/>
          </a:pPr>
          <a:r>
            <a:rPr lang="en-US" sz="3500" kern="1200"/>
            <a:t>Verifiable</a:t>
          </a:r>
        </a:p>
        <a:p>
          <a:pPr marL="285750" lvl="1" indent="-285750" algn="l" defTabSz="1555750">
            <a:lnSpc>
              <a:spcPct val="90000"/>
            </a:lnSpc>
            <a:spcBef>
              <a:spcPct val="0"/>
            </a:spcBef>
            <a:spcAft>
              <a:spcPct val="20000"/>
            </a:spcAft>
            <a:buChar char="•"/>
          </a:pPr>
          <a:r>
            <a:rPr lang="en-US" sz="3500" kern="1200"/>
            <a:t>Traceable</a:t>
          </a:r>
        </a:p>
      </dsp:txBody>
      <dsp:txXfrm>
        <a:off x="0" y="1170747"/>
        <a:ext cx="6666833" cy="4191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DCE1E-E564-48A6-8F3A-8E68D2BB98C8}">
      <dsp:nvSpPr>
        <dsp:cNvPr id="0" name=""/>
        <dsp:cNvSpPr/>
      </dsp:nvSpPr>
      <dsp:spPr>
        <a:xfrm>
          <a:off x="0" y="1802618"/>
          <a:ext cx="6263640" cy="8930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The system shall not harm humans.</a:t>
          </a:r>
        </a:p>
      </dsp:txBody>
      <dsp:txXfrm>
        <a:off x="0" y="1802618"/>
        <a:ext cx="6263640" cy="893025"/>
      </dsp:txXfrm>
    </dsp:sp>
    <dsp:sp modelId="{5C25EDBC-8A1C-479C-86C7-9BDEFE6C36B2}">
      <dsp:nvSpPr>
        <dsp:cNvPr id="0" name=""/>
        <dsp:cNvSpPr/>
      </dsp:nvSpPr>
      <dsp:spPr>
        <a:xfrm>
          <a:off x="313182" y="1492658"/>
          <a:ext cx="4384548"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Can be rewritten in positive form. Ex</a:t>
          </a:r>
        </a:p>
      </dsp:txBody>
      <dsp:txXfrm>
        <a:off x="343444" y="1522920"/>
        <a:ext cx="4324024" cy="559396"/>
      </dsp:txXfrm>
    </dsp:sp>
    <dsp:sp modelId="{BBE334CF-3E91-4A81-8B3E-7A28E8C9BF90}">
      <dsp:nvSpPr>
        <dsp:cNvPr id="0" name=""/>
        <dsp:cNvSpPr/>
      </dsp:nvSpPr>
      <dsp:spPr>
        <a:xfrm>
          <a:off x="0" y="3119004"/>
          <a:ext cx="6263640" cy="8930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37388" rIns="48612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The system shall cause humans no harm.</a:t>
          </a:r>
        </a:p>
      </dsp:txBody>
      <dsp:txXfrm>
        <a:off x="0" y="3119004"/>
        <a:ext cx="6263640" cy="893025"/>
      </dsp:txXfrm>
    </dsp:sp>
    <dsp:sp modelId="{22BB73BA-6909-40AE-B17C-950795AC42A8}">
      <dsp:nvSpPr>
        <dsp:cNvPr id="0" name=""/>
        <dsp:cNvSpPr/>
      </dsp:nvSpPr>
      <dsp:spPr>
        <a:xfrm>
          <a:off x="313182" y="2809044"/>
          <a:ext cx="4384548"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33450">
            <a:lnSpc>
              <a:spcPct val="90000"/>
            </a:lnSpc>
            <a:spcBef>
              <a:spcPct val="0"/>
            </a:spcBef>
            <a:spcAft>
              <a:spcPct val="35000"/>
            </a:spcAft>
            <a:buNone/>
          </a:pPr>
          <a:r>
            <a:rPr lang="en-US" sz="2100" kern="1200"/>
            <a:t>Alternative</a:t>
          </a:r>
        </a:p>
      </dsp:txBody>
      <dsp:txXfrm>
        <a:off x="343444" y="2839306"/>
        <a:ext cx="4324024"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C84EC-A6F2-4C53-8212-E6BABD5BD7E9}">
      <dsp:nvSpPr>
        <dsp:cNvPr id="0" name=""/>
        <dsp:cNvSpPr/>
      </dsp:nvSpPr>
      <dsp:spPr>
        <a:xfrm>
          <a:off x="3953" y="493234"/>
          <a:ext cx="2377306" cy="9382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Hedging words/clauses:</a:t>
          </a:r>
        </a:p>
      </dsp:txBody>
      <dsp:txXfrm>
        <a:off x="3953" y="493234"/>
        <a:ext cx="2377306" cy="938289"/>
      </dsp:txXfrm>
    </dsp:sp>
    <dsp:sp modelId="{3859B9C1-2F99-47DE-9F84-FE614E63E363}">
      <dsp:nvSpPr>
        <dsp:cNvPr id="0" name=""/>
        <dsp:cNvSpPr/>
      </dsp:nvSpPr>
      <dsp:spPr>
        <a:xfrm>
          <a:off x="3953" y="1431523"/>
          <a:ext cx="2377306" cy="2426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If necessary </a:t>
          </a:r>
        </a:p>
        <a:p>
          <a:pPr marL="228600" lvl="1" indent="-228600" algn="l" defTabSz="1155700">
            <a:lnSpc>
              <a:spcPct val="90000"/>
            </a:lnSpc>
            <a:spcBef>
              <a:spcPct val="0"/>
            </a:spcBef>
            <a:spcAft>
              <a:spcPct val="15000"/>
            </a:spcAft>
            <a:buChar char="•"/>
          </a:pPr>
          <a:r>
            <a:rPr lang="en-US" sz="2600" kern="1200"/>
            <a:t>Almost</a:t>
          </a:r>
        </a:p>
        <a:p>
          <a:pPr marL="228600" lvl="1" indent="-228600" algn="l" defTabSz="1155700">
            <a:lnSpc>
              <a:spcPct val="90000"/>
            </a:lnSpc>
            <a:spcBef>
              <a:spcPct val="0"/>
            </a:spcBef>
            <a:spcAft>
              <a:spcPct val="15000"/>
            </a:spcAft>
            <a:buChar char="•"/>
          </a:pPr>
          <a:r>
            <a:rPr lang="en-US" sz="2600" kern="1200"/>
            <a:t>Probably</a:t>
          </a:r>
        </a:p>
        <a:p>
          <a:pPr marL="228600" lvl="1" indent="-228600" algn="l" defTabSz="1155700">
            <a:lnSpc>
              <a:spcPct val="90000"/>
            </a:lnSpc>
            <a:spcBef>
              <a:spcPct val="0"/>
            </a:spcBef>
            <a:spcAft>
              <a:spcPct val="15000"/>
            </a:spcAft>
            <a:buChar char="•"/>
          </a:pPr>
          <a:r>
            <a:rPr lang="en-US" sz="2600" kern="1200"/>
            <a:t>Maybe</a:t>
          </a:r>
        </a:p>
        <a:p>
          <a:pPr marL="228600" lvl="1" indent="-228600" algn="l" defTabSz="1155700">
            <a:lnSpc>
              <a:spcPct val="90000"/>
            </a:lnSpc>
            <a:spcBef>
              <a:spcPct val="0"/>
            </a:spcBef>
            <a:spcAft>
              <a:spcPct val="15000"/>
            </a:spcAft>
            <a:buChar char="•"/>
          </a:pPr>
          <a:r>
            <a:rPr lang="en-US" sz="2600" kern="1200"/>
            <a:t>Might be</a:t>
          </a:r>
        </a:p>
      </dsp:txBody>
      <dsp:txXfrm>
        <a:off x="3953" y="1431523"/>
        <a:ext cx="2377306" cy="2426580"/>
      </dsp:txXfrm>
    </dsp:sp>
    <dsp:sp modelId="{3A46AD99-1DD3-485C-A6CB-AD9DA16DDB6F}">
      <dsp:nvSpPr>
        <dsp:cNvPr id="0" name=""/>
        <dsp:cNvSpPr/>
      </dsp:nvSpPr>
      <dsp:spPr>
        <a:xfrm>
          <a:off x="2714082" y="493234"/>
          <a:ext cx="2377306" cy="9382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Conjunctions:</a:t>
          </a:r>
        </a:p>
      </dsp:txBody>
      <dsp:txXfrm>
        <a:off x="2714082" y="493234"/>
        <a:ext cx="2377306" cy="938289"/>
      </dsp:txXfrm>
    </dsp:sp>
    <dsp:sp modelId="{D97769FD-DBB9-4AD7-8CE9-38792EC6471D}">
      <dsp:nvSpPr>
        <dsp:cNvPr id="0" name=""/>
        <dsp:cNvSpPr/>
      </dsp:nvSpPr>
      <dsp:spPr>
        <a:xfrm>
          <a:off x="2714082" y="1431523"/>
          <a:ext cx="2377306" cy="2426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And</a:t>
          </a:r>
        </a:p>
        <a:p>
          <a:pPr marL="228600" lvl="1" indent="-228600" algn="l" defTabSz="1155700">
            <a:lnSpc>
              <a:spcPct val="90000"/>
            </a:lnSpc>
            <a:spcBef>
              <a:spcPct val="0"/>
            </a:spcBef>
            <a:spcAft>
              <a:spcPct val="15000"/>
            </a:spcAft>
            <a:buChar char="•"/>
          </a:pPr>
          <a:r>
            <a:rPr lang="en-US" sz="2600" kern="1200" dirty="0"/>
            <a:t>Or </a:t>
          </a:r>
        </a:p>
        <a:p>
          <a:pPr marL="228600" lvl="1" indent="-228600" algn="l" defTabSz="1155700">
            <a:lnSpc>
              <a:spcPct val="90000"/>
            </a:lnSpc>
            <a:spcBef>
              <a:spcPct val="0"/>
            </a:spcBef>
            <a:spcAft>
              <a:spcPct val="15000"/>
            </a:spcAft>
            <a:buChar char="•"/>
          </a:pPr>
          <a:r>
            <a:rPr lang="en-US" sz="2600" kern="1200" dirty="0"/>
            <a:t>But </a:t>
          </a:r>
        </a:p>
      </dsp:txBody>
      <dsp:txXfrm>
        <a:off x="2714082" y="1431523"/>
        <a:ext cx="2377306" cy="2426580"/>
      </dsp:txXfrm>
    </dsp:sp>
    <dsp:sp modelId="{43054E50-6BCE-4808-997E-752A1C71CC4E}">
      <dsp:nvSpPr>
        <dsp:cNvPr id="0" name=""/>
        <dsp:cNvSpPr/>
      </dsp:nvSpPr>
      <dsp:spPr>
        <a:xfrm>
          <a:off x="5424211" y="493234"/>
          <a:ext cx="2377306" cy="9382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Speculative terms:</a:t>
          </a:r>
        </a:p>
      </dsp:txBody>
      <dsp:txXfrm>
        <a:off x="5424211" y="493234"/>
        <a:ext cx="2377306" cy="938289"/>
      </dsp:txXfrm>
    </dsp:sp>
    <dsp:sp modelId="{8494C1A3-AB5E-4953-AFB4-A2B3D8EBC3D5}">
      <dsp:nvSpPr>
        <dsp:cNvPr id="0" name=""/>
        <dsp:cNvSpPr/>
      </dsp:nvSpPr>
      <dsp:spPr>
        <a:xfrm>
          <a:off x="5424211" y="1431523"/>
          <a:ext cx="2377306" cy="2426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Perhaps</a:t>
          </a:r>
        </a:p>
        <a:p>
          <a:pPr marL="228600" lvl="1" indent="-228600" algn="l" defTabSz="1155700">
            <a:lnSpc>
              <a:spcPct val="90000"/>
            </a:lnSpc>
            <a:spcBef>
              <a:spcPct val="0"/>
            </a:spcBef>
            <a:spcAft>
              <a:spcPct val="15000"/>
            </a:spcAft>
            <a:buChar char="•"/>
          </a:pPr>
          <a:r>
            <a:rPr lang="en-US" sz="2600" kern="1200" dirty="0"/>
            <a:t>sometimes</a:t>
          </a:r>
        </a:p>
      </dsp:txBody>
      <dsp:txXfrm>
        <a:off x="5424211" y="1431523"/>
        <a:ext cx="2377306" cy="2426580"/>
      </dsp:txXfrm>
    </dsp:sp>
    <dsp:sp modelId="{360079AA-2733-4C95-B5A7-95C4EBCE1A12}">
      <dsp:nvSpPr>
        <dsp:cNvPr id="0" name=""/>
        <dsp:cNvSpPr/>
      </dsp:nvSpPr>
      <dsp:spPr>
        <a:xfrm>
          <a:off x="8134340" y="493234"/>
          <a:ext cx="2377306" cy="9382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Vague terms</a:t>
          </a:r>
        </a:p>
      </dsp:txBody>
      <dsp:txXfrm>
        <a:off x="8134340" y="493234"/>
        <a:ext cx="2377306" cy="938289"/>
      </dsp:txXfrm>
    </dsp:sp>
    <dsp:sp modelId="{4047CCB7-7D6E-416D-B2A3-542CF9461DBB}">
      <dsp:nvSpPr>
        <dsp:cNvPr id="0" name=""/>
        <dsp:cNvSpPr/>
      </dsp:nvSpPr>
      <dsp:spPr>
        <a:xfrm>
          <a:off x="8134340" y="1431523"/>
          <a:ext cx="2377306" cy="2426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User friendly</a:t>
          </a:r>
        </a:p>
        <a:p>
          <a:pPr marL="228600" lvl="1" indent="-228600" algn="l" defTabSz="1155700">
            <a:lnSpc>
              <a:spcPct val="90000"/>
            </a:lnSpc>
            <a:spcBef>
              <a:spcPct val="0"/>
            </a:spcBef>
            <a:spcAft>
              <a:spcPct val="15000"/>
            </a:spcAft>
            <a:buChar char="•"/>
          </a:pPr>
          <a:r>
            <a:rPr lang="en-US" sz="2600" kern="1200" dirty="0"/>
            <a:t>generally</a:t>
          </a:r>
        </a:p>
      </dsp:txBody>
      <dsp:txXfrm>
        <a:off x="8134340" y="1431523"/>
        <a:ext cx="2377306" cy="2426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BB8F4-FA86-44B6-B7F5-2D9658B67555}">
      <dsp:nvSpPr>
        <dsp:cNvPr id="0" name=""/>
        <dsp:cNvSpPr/>
      </dsp:nvSpPr>
      <dsp:spPr>
        <a:xfrm>
          <a:off x="0" y="304343"/>
          <a:ext cx="6263640" cy="182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16560" rIns="4861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system shall be completely reliable.</a:t>
          </a:r>
        </a:p>
        <a:p>
          <a:pPr marL="228600" lvl="1" indent="-228600" algn="l" defTabSz="889000">
            <a:lnSpc>
              <a:spcPct val="90000"/>
            </a:lnSpc>
            <a:spcBef>
              <a:spcPct val="0"/>
            </a:spcBef>
            <a:spcAft>
              <a:spcPct val="15000"/>
            </a:spcAft>
            <a:buChar char="•"/>
          </a:pPr>
          <a:r>
            <a:rPr lang="en-US" sz="2000" kern="1200"/>
            <a:t>The system shall be modular.</a:t>
          </a:r>
        </a:p>
        <a:p>
          <a:pPr marL="228600" lvl="1" indent="-228600" algn="l" defTabSz="889000">
            <a:lnSpc>
              <a:spcPct val="90000"/>
            </a:lnSpc>
            <a:spcBef>
              <a:spcPct val="0"/>
            </a:spcBef>
            <a:spcAft>
              <a:spcPct val="15000"/>
            </a:spcAft>
            <a:buChar char="•"/>
          </a:pPr>
          <a:r>
            <a:rPr lang="en-US" sz="2000" kern="1200"/>
            <a:t>The system will be fast.</a:t>
          </a:r>
        </a:p>
        <a:p>
          <a:pPr marL="228600" lvl="1" indent="-228600" algn="l" defTabSz="889000">
            <a:lnSpc>
              <a:spcPct val="90000"/>
            </a:lnSpc>
            <a:spcBef>
              <a:spcPct val="0"/>
            </a:spcBef>
            <a:spcAft>
              <a:spcPct val="15000"/>
            </a:spcAft>
            <a:buChar char="•"/>
          </a:pPr>
          <a:r>
            <a:rPr lang="en-US" sz="2000" kern="1200"/>
            <a:t>Errors shall be less than 99%.</a:t>
          </a:r>
        </a:p>
      </dsp:txBody>
      <dsp:txXfrm>
        <a:off x="0" y="304343"/>
        <a:ext cx="6263640" cy="1827000"/>
      </dsp:txXfrm>
    </dsp:sp>
    <dsp:sp modelId="{B0E43B90-AEED-4370-ACA5-B161A1EDBCAC}">
      <dsp:nvSpPr>
        <dsp:cNvPr id="0" name=""/>
        <dsp:cNvSpPr/>
      </dsp:nvSpPr>
      <dsp:spPr>
        <a:xfrm>
          <a:off x="313182" y="9143"/>
          <a:ext cx="4384548"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US" sz="2000" kern="1200"/>
            <a:t>Bad:</a:t>
          </a:r>
        </a:p>
      </dsp:txBody>
      <dsp:txXfrm>
        <a:off x="342003" y="37964"/>
        <a:ext cx="4326906" cy="532758"/>
      </dsp:txXfrm>
    </dsp:sp>
    <dsp:sp modelId="{1171BDD0-712E-4926-BD4C-22F5A37597DB}">
      <dsp:nvSpPr>
        <dsp:cNvPr id="0" name=""/>
        <dsp:cNvSpPr/>
      </dsp:nvSpPr>
      <dsp:spPr>
        <a:xfrm>
          <a:off x="0" y="2534543"/>
          <a:ext cx="6263640" cy="2961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16560" rIns="4861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Response times for all level one actions shall be less than 100 ms.</a:t>
          </a:r>
        </a:p>
        <a:p>
          <a:pPr marL="228600" lvl="1" indent="-228600" algn="l" defTabSz="889000">
            <a:lnSpc>
              <a:spcPct val="90000"/>
            </a:lnSpc>
            <a:spcBef>
              <a:spcPct val="0"/>
            </a:spcBef>
            <a:spcAft>
              <a:spcPct val="15000"/>
            </a:spcAft>
            <a:buChar char="•"/>
          </a:pPr>
          <a:r>
            <a:rPr lang="en-US" sz="2000" kern="1200"/>
            <a:t>The cyclomatic complexity of each module shall be in the range of 10 to 40.</a:t>
          </a:r>
        </a:p>
        <a:p>
          <a:pPr marL="228600" lvl="1" indent="-228600" algn="l" defTabSz="889000">
            <a:lnSpc>
              <a:spcPct val="90000"/>
            </a:lnSpc>
            <a:spcBef>
              <a:spcPct val="0"/>
            </a:spcBef>
            <a:spcAft>
              <a:spcPct val="15000"/>
            </a:spcAft>
            <a:buChar char="•"/>
          </a:pPr>
          <a:r>
            <a:rPr lang="en-US" sz="2000" kern="1200"/>
            <a:t>95% of the transactions shall be processed in less than 1 s. </a:t>
          </a:r>
        </a:p>
        <a:p>
          <a:pPr marL="228600" lvl="1" indent="-228600" algn="l" defTabSz="889000">
            <a:lnSpc>
              <a:spcPct val="90000"/>
            </a:lnSpc>
            <a:spcBef>
              <a:spcPct val="0"/>
            </a:spcBef>
            <a:spcAft>
              <a:spcPct val="15000"/>
            </a:spcAft>
            <a:buChar char="•"/>
          </a:pPr>
          <a:r>
            <a:rPr lang="en-US" sz="2000" kern="1200"/>
            <a:t>MTBF shall be 100 hours of continuous operation.</a:t>
          </a:r>
        </a:p>
      </dsp:txBody>
      <dsp:txXfrm>
        <a:off x="0" y="2534543"/>
        <a:ext cx="6263640" cy="2961000"/>
      </dsp:txXfrm>
    </dsp:sp>
    <dsp:sp modelId="{0ADE0789-E508-4087-884B-512F7079BFCC}">
      <dsp:nvSpPr>
        <dsp:cNvPr id="0" name=""/>
        <dsp:cNvSpPr/>
      </dsp:nvSpPr>
      <dsp:spPr>
        <a:xfrm>
          <a:off x="313182" y="2239343"/>
          <a:ext cx="4384548"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89000">
            <a:lnSpc>
              <a:spcPct val="90000"/>
            </a:lnSpc>
            <a:spcBef>
              <a:spcPct val="0"/>
            </a:spcBef>
            <a:spcAft>
              <a:spcPct val="35000"/>
            </a:spcAft>
            <a:buNone/>
          </a:pPr>
          <a:r>
            <a:rPr lang="en-US" sz="2000" kern="1200"/>
            <a:t>Better:</a:t>
          </a:r>
        </a:p>
      </dsp:txBody>
      <dsp:txXfrm>
        <a:off x="342003" y="2268164"/>
        <a:ext cx="4326906"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04183-C86B-4C73-8430-02C88DC02E98}">
      <dsp:nvSpPr>
        <dsp:cNvPr id="0" name=""/>
        <dsp:cNvSpPr/>
      </dsp:nvSpPr>
      <dsp:spPr>
        <a:xfrm>
          <a:off x="0" y="0"/>
          <a:ext cx="8543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5D71-D819-4223-8F21-14113AEEF3D3}">
      <dsp:nvSpPr>
        <dsp:cNvPr id="0" name=""/>
        <dsp:cNvSpPr/>
      </dsp:nvSpPr>
      <dsp:spPr>
        <a:xfrm>
          <a:off x="0" y="0"/>
          <a:ext cx="8543925" cy="66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Shows interface between actors and the system</a:t>
          </a:r>
        </a:p>
      </dsp:txBody>
      <dsp:txXfrm>
        <a:off x="0" y="0"/>
        <a:ext cx="8543925" cy="663983"/>
      </dsp:txXfrm>
    </dsp:sp>
    <dsp:sp modelId="{C3736F89-0AEB-414E-BED7-9058183148A1}">
      <dsp:nvSpPr>
        <dsp:cNvPr id="0" name=""/>
        <dsp:cNvSpPr/>
      </dsp:nvSpPr>
      <dsp:spPr>
        <a:xfrm>
          <a:off x="0" y="663983"/>
          <a:ext cx="8543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16D4F-5A7A-4F7B-8B30-102AC2FF4E8A}">
      <dsp:nvSpPr>
        <dsp:cNvPr id="0" name=""/>
        <dsp:cNvSpPr/>
      </dsp:nvSpPr>
      <dsp:spPr>
        <a:xfrm>
          <a:off x="0" y="663983"/>
          <a:ext cx="8543925" cy="66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Determines the scope of the system by clearly defining its boundary</a:t>
          </a:r>
        </a:p>
      </dsp:txBody>
      <dsp:txXfrm>
        <a:off x="0" y="663983"/>
        <a:ext cx="8543925" cy="663983"/>
      </dsp:txXfrm>
    </dsp:sp>
    <dsp:sp modelId="{5E39DDB5-EE45-46C3-8D9F-B0BAD7C57C6E}">
      <dsp:nvSpPr>
        <dsp:cNvPr id="0" name=""/>
        <dsp:cNvSpPr/>
      </dsp:nvSpPr>
      <dsp:spPr>
        <a:xfrm>
          <a:off x="0" y="1327967"/>
          <a:ext cx="8543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05C28-2A58-45FB-979E-950211C320AB}">
      <dsp:nvSpPr>
        <dsp:cNvPr id="0" name=""/>
        <dsp:cNvSpPr/>
      </dsp:nvSpPr>
      <dsp:spPr>
        <a:xfrm>
          <a:off x="0" y="1327967"/>
          <a:ext cx="8543925" cy="66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Also referred to as the system context diagram</a:t>
          </a:r>
        </a:p>
      </dsp:txBody>
      <dsp:txXfrm>
        <a:off x="0" y="1327967"/>
        <a:ext cx="8543925" cy="663983"/>
      </dsp:txXfrm>
    </dsp:sp>
    <dsp:sp modelId="{84280A4E-A4CA-4A81-92B7-E23F75544EF1}">
      <dsp:nvSpPr>
        <dsp:cNvPr id="0" name=""/>
        <dsp:cNvSpPr/>
      </dsp:nvSpPr>
      <dsp:spPr>
        <a:xfrm>
          <a:off x="0" y="1991951"/>
          <a:ext cx="8543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C9258B-9453-4262-BDCA-83DD8CDB8A02}">
      <dsp:nvSpPr>
        <dsp:cNvPr id="0" name=""/>
        <dsp:cNvSpPr/>
      </dsp:nvSpPr>
      <dsp:spPr>
        <a:xfrm>
          <a:off x="0" y="1991951"/>
          <a:ext cx="8543925" cy="66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Example</a:t>
          </a:r>
        </a:p>
      </dsp:txBody>
      <dsp:txXfrm>
        <a:off x="0" y="1991951"/>
        <a:ext cx="8543925" cy="6639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8847-F91B-4B1D-AD73-BB1B8880DDE5}"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B0D67-D7BD-4ABE-8D65-14A981A516CF}" type="slidenum">
              <a:rPr lang="en-US" smtClean="0"/>
              <a:t>‹#›</a:t>
            </a:fld>
            <a:endParaRPr lang="en-US"/>
          </a:p>
        </p:txBody>
      </p:sp>
    </p:spTree>
    <p:extLst>
      <p:ext uri="{BB962C8B-B14F-4D97-AF65-F5344CB8AC3E}">
        <p14:creationId xmlns:p14="http://schemas.microsoft.com/office/powerpoint/2010/main" val="123546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Software_engineering"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en.wikipedia.org/wiki/Functional_requirement" TargetMode="External"/><Relationship Id="rId4" Type="http://schemas.openxmlformats.org/officeDocument/2006/relationships/hyperlink" Target="http://en.wikipedia.org/wiki/Systems_engineer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Actor_(U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en.wikipedia.org/wiki/Event_(comput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F04A6-2E79-4A9B-8F4A-E1C487863117}" type="slidenum">
              <a:rPr lang="en-US" smtClean="0"/>
              <a:pPr>
                <a:defRPr/>
              </a:pPr>
              <a:t>25</a:t>
            </a:fld>
            <a:endParaRPr lang="en-US"/>
          </a:p>
        </p:txBody>
      </p:sp>
    </p:spTree>
    <p:extLst>
      <p:ext uri="{BB962C8B-B14F-4D97-AF65-F5344CB8AC3E}">
        <p14:creationId xmlns:p14="http://schemas.microsoft.com/office/powerpoint/2010/main" val="3560268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38B5A-0D70-4900-8E9A-2F4B1077A2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5778" name="Rectangle 2"/>
          <p:cNvSpPr>
            <a:spLocks noGrp="1" noRot="1" noChangeAspect="1" noChangeArrowheads="1" noTextEdit="1"/>
          </p:cNvSpPr>
          <p:nvPr>
            <p:ph type="sldImg"/>
          </p:nvPr>
        </p:nvSpPr>
        <p:spPr>
          <a:xfrm>
            <a:off x="406400" y="696913"/>
            <a:ext cx="6188075" cy="3481387"/>
          </a:xfrm>
          <a:ln/>
        </p:spPr>
      </p:sp>
      <p:sp>
        <p:nvSpPr>
          <p:cNvPr id="715779" name="Rectangle 3"/>
          <p:cNvSpPr>
            <a:spLocks noGrp="1" noChangeArrowheads="1"/>
          </p:cNvSpPr>
          <p:nvPr>
            <p:ph type="body" idx="1"/>
          </p:nvPr>
        </p:nvSpPr>
        <p:spPr>
          <a:xfrm>
            <a:off x="933558" y="4409758"/>
            <a:ext cx="5130586" cy="4177665"/>
          </a:xfrm>
        </p:spPr>
        <p:txBody>
          <a:bodyPr/>
          <a:lstStyle/>
          <a:p>
            <a:pPr defTabSz="915772"/>
            <a:r>
              <a:rPr lang="en-US" altLang="en-US" dirty="0"/>
              <a:t>A typical,</a:t>
            </a:r>
            <a:r>
              <a:rPr lang="en-US" altLang="en-US" baseline="0" dirty="0"/>
              <a:t> unconditional happy path scenario of success</a:t>
            </a: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B505BF-39E6-4BC8-9545-136D944976D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7826" name="Rectangle 2"/>
          <p:cNvSpPr>
            <a:spLocks noGrp="1" noRot="1" noChangeAspect="1" noChangeArrowheads="1" noTextEdit="1"/>
          </p:cNvSpPr>
          <p:nvPr>
            <p:ph type="sldImg"/>
          </p:nvPr>
        </p:nvSpPr>
        <p:spPr>
          <a:xfrm>
            <a:off x="406400" y="696913"/>
            <a:ext cx="6188075" cy="3481387"/>
          </a:xfrm>
          <a:ln/>
        </p:spPr>
      </p:sp>
      <p:sp>
        <p:nvSpPr>
          <p:cNvPr id="717827" name="Rectangle 3"/>
          <p:cNvSpPr>
            <a:spLocks noGrp="1" noChangeArrowheads="1"/>
          </p:cNvSpPr>
          <p:nvPr>
            <p:ph type="body" idx="1"/>
          </p:nvPr>
        </p:nvSpPr>
        <p:spPr>
          <a:xfrm>
            <a:off x="933558" y="4409758"/>
            <a:ext cx="5130586" cy="4177665"/>
          </a:xfrm>
        </p:spPr>
        <p:txBody>
          <a:bodyPr/>
          <a:lstStyle/>
          <a:p>
            <a:pPr defTabSz="915772"/>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F04A6-2E79-4A9B-8F4A-E1C487863117}" type="slidenum">
              <a:rPr lang="en-US" smtClean="0"/>
              <a:pPr>
                <a:defRPr/>
              </a:pPr>
              <a:t>29</a:t>
            </a:fld>
            <a:endParaRPr lang="en-US"/>
          </a:p>
        </p:txBody>
      </p:sp>
    </p:spTree>
    <p:extLst>
      <p:ext uri="{BB962C8B-B14F-4D97-AF65-F5344CB8AC3E}">
        <p14:creationId xmlns:p14="http://schemas.microsoft.com/office/powerpoint/2010/main" val="82521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AF13C-692A-4A61-8956-A6DBE25531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61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271ED4-17FF-4802-9A2B-00A4E9C2C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3250" name="Rectangle 2"/>
          <p:cNvSpPr>
            <a:spLocks noGrp="1" noRot="1" noChangeAspect="1" noChangeArrowheads="1" noTextEdit="1"/>
          </p:cNvSpPr>
          <p:nvPr>
            <p:ph type="sldImg"/>
          </p:nvPr>
        </p:nvSpPr>
        <p:spPr>
          <a:xfrm>
            <a:off x="406400" y="696913"/>
            <a:ext cx="6188075" cy="3481387"/>
          </a:xfrm>
          <a:ln/>
        </p:spPr>
      </p:sp>
      <p:sp>
        <p:nvSpPr>
          <p:cNvPr id="693251" name="Rectangle 3"/>
          <p:cNvSpPr>
            <a:spLocks noGrp="1" noChangeArrowheads="1"/>
          </p:cNvSpPr>
          <p:nvPr>
            <p:ph type="body" idx="1"/>
          </p:nvPr>
        </p:nvSpPr>
        <p:spPr>
          <a:xfrm>
            <a:off x="933558" y="4409758"/>
            <a:ext cx="5130586" cy="4177665"/>
          </a:xfrm>
        </p:spPr>
        <p:txBody>
          <a:bodyPr/>
          <a:lstStyle/>
          <a:p>
            <a:pPr defTabSz="915772"/>
            <a:r>
              <a:rPr lang="en-US" dirty="0"/>
              <a:t>The use case technique is used in </a:t>
            </a:r>
            <a:r>
              <a:rPr lang="en-US" dirty="0">
                <a:hlinkClick r:id="rId3" action="ppaction://hlinkfile" tooltip="Software engineering"/>
              </a:rPr>
              <a:t>software</a:t>
            </a:r>
            <a:r>
              <a:rPr lang="en-US" dirty="0"/>
              <a:t> and </a:t>
            </a:r>
            <a:r>
              <a:rPr lang="en-US" dirty="0">
                <a:hlinkClick r:id="rId4" action="ppaction://hlinkfile" tooltip="Systems engineering"/>
              </a:rPr>
              <a:t>systems engineering</a:t>
            </a:r>
            <a:r>
              <a:rPr lang="en-US" dirty="0"/>
              <a:t> to capture the </a:t>
            </a:r>
            <a:r>
              <a:rPr lang="en-US" dirty="0">
                <a:hlinkClick r:id="rId5" action="ppaction://hlinkfile" tooltip="Functional requirement"/>
              </a:rPr>
              <a:t>functional requirements</a:t>
            </a:r>
            <a:r>
              <a:rPr lang="en-US" dirty="0"/>
              <a:t> of a system. </a:t>
            </a:r>
          </a:p>
          <a:p>
            <a:pPr defTabSz="915772"/>
            <a:endParaRPr lang="en-US" dirty="0"/>
          </a:p>
          <a:p>
            <a:pPr defTabSz="915772"/>
            <a:r>
              <a:rPr lang="en-US" dirty="0"/>
              <a:t>A use case is a text story</a:t>
            </a:r>
          </a:p>
          <a:p>
            <a:pPr defTabSz="915772"/>
            <a:endParaRPr lang="en-US" dirty="0"/>
          </a:p>
          <a:p>
            <a:pPr defTabSz="915772"/>
            <a:r>
              <a:rPr lang="en-US" dirty="0"/>
              <a:t>ATM system may require</a:t>
            </a:r>
            <a:r>
              <a:rPr lang="en-US" baseline="0" dirty="0"/>
              <a:t> 3 scenarios:  withdrawal, deposit, transaction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877A99-1B87-441D-8D01-1EFB1B69F2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7346" name="Rectangle 2"/>
          <p:cNvSpPr>
            <a:spLocks noGrp="1" noRot="1" noChangeAspect="1" noChangeArrowheads="1" noTextEdit="1"/>
          </p:cNvSpPr>
          <p:nvPr>
            <p:ph type="sldImg"/>
          </p:nvPr>
        </p:nvSpPr>
        <p:spPr>
          <a:xfrm>
            <a:off x="406400" y="696913"/>
            <a:ext cx="6188075" cy="3481387"/>
          </a:xfrm>
          <a:ln/>
        </p:spPr>
      </p:sp>
      <p:sp>
        <p:nvSpPr>
          <p:cNvPr id="697347" name="Rectangle 3"/>
          <p:cNvSpPr>
            <a:spLocks noGrp="1" noChangeArrowheads="1"/>
          </p:cNvSpPr>
          <p:nvPr>
            <p:ph type="body" idx="1"/>
          </p:nvPr>
        </p:nvSpPr>
        <p:spPr>
          <a:xfrm>
            <a:off x="933558" y="4409758"/>
            <a:ext cx="5130586" cy="4177665"/>
          </a:xfrm>
        </p:spPr>
        <p:txBody>
          <a:bodyPr/>
          <a:lstStyle/>
          <a:p>
            <a:pPr defTabSz="915772"/>
            <a:r>
              <a:rPr lang="en-US" altLang="en-US" dirty="0"/>
              <a:t>Lets define the modeling elements</a:t>
            </a:r>
            <a:r>
              <a:rPr lang="en-US" altLang="en-US" baseline="0" dirty="0"/>
              <a:t> by going through an example.</a:t>
            </a: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F31C4-A739-4DC6-9CEE-A4BC08933A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9394" name="Rectangle 2"/>
          <p:cNvSpPr>
            <a:spLocks noGrp="1" noRot="1" noChangeAspect="1" noChangeArrowheads="1" noTextEdit="1"/>
          </p:cNvSpPr>
          <p:nvPr>
            <p:ph type="sldImg"/>
          </p:nvPr>
        </p:nvSpPr>
        <p:spPr>
          <a:xfrm>
            <a:off x="406400" y="696913"/>
            <a:ext cx="6188075" cy="3481387"/>
          </a:xfrm>
          <a:ln/>
        </p:spPr>
      </p:sp>
      <p:sp>
        <p:nvSpPr>
          <p:cNvPr id="699395" name="Rectangle 3"/>
          <p:cNvSpPr>
            <a:spLocks noGrp="1" noChangeArrowheads="1"/>
          </p:cNvSpPr>
          <p:nvPr>
            <p:ph type="body" idx="1"/>
          </p:nvPr>
        </p:nvSpPr>
        <p:spPr>
          <a:xfrm>
            <a:off x="933558" y="4409758"/>
            <a:ext cx="5130586" cy="4177665"/>
          </a:xfrm>
        </p:spPr>
        <p:txBody>
          <a:bodyPr/>
          <a:lstStyle/>
          <a:p>
            <a:pPr defTabSz="915772"/>
            <a:r>
              <a:rPr lang="en-US" dirty="0"/>
              <a:t>Use cases describe the interaction between a primary </a:t>
            </a:r>
            <a:r>
              <a:rPr lang="en-US" dirty="0">
                <a:hlinkClick r:id="rId3" action="ppaction://hlinkfile" tooltip="Actor (UML)"/>
              </a:rPr>
              <a:t>Actor</a:t>
            </a:r>
            <a:r>
              <a:rPr lang="en-US" dirty="0"/>
              <a:t> (the initiator of the interaction) and the system itself, represented as a sequence of simple steps. </a:t>
            </a:r>
          </a:p>
          <a:p>
            <a:pPr defTabSz="915772"/>
            <a:endParaRPr lang="en-US" dirty="0"/>
          </a:p>
          <a:p>
            <a:pPr defTabSz="915772"/>
            <a:r>
              <a:rPr lang="en-US" dirty="0"/>
              <a:t>Actors are something or someone which exist outside the system under study, and that take part in a sequence of activities in a dialogue with the system to achieve some goal. They may be end users, other systems, or hardware devices. Each use case is a complete series of </a:t>
            </a:r>
            <a:r>
              <a:rPr lang="en-US" dirty="0">
                <a:hlinkClick r:id="rId4" action="ppaction://hlinkfile" tooltip="Event (computing)"/>
              </a:rPr>
              <a:t>events</a:t>
            </a:r>
            <a:r>
              <a:rPr lang="en-US" dirty="0"/>
              <a:t>, described from the point of view of the Actor.</a:t>
            </a:r>
            <a:endParaRPr lang="en-US" altLang="en-US" dirty="0"/>
          </a:p>
          <a:p>
            <a:pPr defTabSz="915772"/>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79B618-A932-4839-830E-8597654D0D8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1442" name="Rectangle 2"/>
          <p:cNvSpPr>
            <a:spLocks noGrp="1" noRot="1" noChangeAspect="1" noChangeArrowheads="1" noTextEdit="1"/>
          </p:cNvSpPr>
          <p:nvPr>
            <p:ph type="sldImg"/>
          </p:nvPr>
        </p:nvSpPr>
        <p:spPr>
          <a:xfrm>
            <a:off x="406400" y="696913"/>
            <a:ext cx="6188075" cy="3481387"/>
          </a:xfrm>
          <a:ln/>
        </p:spPr>
      </p:sp>
      <p:sp>
        <p:nvSpPr>
          <p:cNvPr id="701443" name="Rectangle 3"/>
          <p:cNvSpPr>
            <a:spLocks noGrp="1" noChangeArrowheads="1"/>
          </p:cNvSpPr>
          <p:nvPr>
            <p:ph type="body" idx="1"/>
          </p:nvPr>
        </p:nvSpPr>
        <p:spPr>
          <a:xfrm>
            <a:off x="933558" y="4409758"/>
            <a:ext cx="5130586" cy="4177665"/>
          </a:xfrm>
        </p:spPr>
        <p:txBody>
          <a:bodyPr/>
          <a:lstStyle/>
          <a:p>
            <a:pPr defTabSz="915772"/>
            <a:r>
              <a:rPr lang="en-US" altLang="en-US" dirty="0"/>
              <a:t>Context diagram</a:t>
            </a:r>
            <a:r>
              <a:rPr lang="en-US" altLang="en-US" baseline="0" dirty="0"/>
              <a:t> shows the boundary of a system- what lies outside of it and how it gets used</a:t>
            </a: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BB4C47-271F-4530-A315-97A8ADDF5F8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3490" name="Rectangle 2"/>
          <p:cNvSpPr>
            <a:spLocks noGrp="1" noRot="1" noChangeAspect="1" noChangeArrowheads="1" noTextEdit="1"/>
          </p:cNvSpPr>
          <p:nvPr>
            <p:ph type="sldImg"/>
          </p:nvPr>
        </p:nvSpPr>
        <p:spPr>
          <a:xfrm>
            <a:off x="406400" y="696913"/>
            <a:ext cx="6188075" cy="3481387"/>
          </a:xfrm>
          <a:ln/>
        </p:spPr>
      </p:sp>
      <p:sp>
        <p:nvSpPr>
          <p:cNvPr id="703491" name="Rectangle 3"/>
          <p:cNvSpPr>
            <a:spLocks noGrp="1" noChangeArrowheads="1"/>
          </p:cNvSpPr>
          <p:nvPr>
            <p:ph type="body" idx="1"/>
          </p:nvPr>
        </p:nvSpPr>
        <p:spPr>
          <a:xfrm>
            <a:off x="933558" y="4409758"/>
            <a:ext cx="5130586" cy="4177665"/>
          </a:xfrm>
        </p:spPr>
        <p:txBody>
          <a:bodyPr/>
          <a:lstStyle/>
          <a:p>
            <a:pPr defTabSz="915772"/>
            <a:r>
              <a:rPr lang="en-US" altLang="en-US" dirty="0"/>
              <a:t>Scenario:</a:t>
            </a:r>
            <a:r>
              <a:rPr lang="en-US" altLang="en-US" baseline="0" dirty="0"/>
              <a:t> a specific sequence of actions and interactions between actors and the system</a:t>
            </a:r>
          </a:p>
          <a:p>
            <a:pPr defTabSz="915772"/>
            <a:endParaRPr lang="en-US" altLang="en-US" baseline="0" dirty="0"/>
          </a:p>
          <a:p>
            <a:pPr defTabSz="915772"/>
            <a:r>
              <a:rPr lang="en-US" altLang="en-US" baseline="0" dirty="0"/>
              <a:t>You don’t’ want too many scenarios – on one hand it will reduce the complexity of the system – on the other hand it will be difficult to coordinate and schedule the design of the system.</a:t>
            </a: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7F5ACB-1BEE-45BE-92EE-973F192B03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5538" name="Rectangle 2"/>
          <p:cNvSpPr>
            <a:spLocks noGrp="1" noRot="1" noChangeAspect="1" noChangeArrowheads="1" noTextEdit="1"/>
          </p:cNvSpPr>
          <p:nvPr>
            <p:ph type="sldImg"/>
          </p:nvPr>
        </p:nvSpPr>
        <p:spPr>
          <a:xfrm>
            <a:off x="406400" y="696913"/>
            <a:ext cx="6188075" cy="3481387"/>
          </a:xfrm>
          <a:ln/>
        </p:spPr>
      </p:sp>
      <p:sp>
        <p:nvSpPr>
          <p:cNvPr id="705539" name="Rectangle 3"/>
          <p:cNvSpPr>
            <a:spLocks noGrp="1" noChangeArrowheads="1"/>
          </p:cNvSpPr>
          <p:nvPr>
            <p:ph type="body" idx="1"/>
          </p:nvPr>
        </p:nvSpPr>
        <p:spPr>
          <a:xfrm>
            <a:off x="933558" y="4409758"/>
            <a:ext cx="5130586" cy="4177665"/>
          </a:xfrm>
        </p:spPr>
        <p:txBody>
          <a:bodyPr/>
          <a:lstStyle/>
          <a:p>
            <a:pPr defTabSz="915772"/>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ACA447D8-8AC1-4F6E-9E5B-00C19390EE7F}" type="datetime1">
              <a:rPr lang="en-US" smtClean="0"/>
              <a:t>1/29/2025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68781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333F35DC-C383-4BC7-95F0-E4749038DCA4}" type="datetime1">
              <a:rPr lang="en-US" smtClean="0"/>
              <a:t>1/29/2025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5364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19296A6F-8DE0-4623-B585-483D408DD5A0}" type="datetime1">
              <a:rPr lang="en-US" smtClean="0"/>
              <a:t>1/29/2025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905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80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16E01B5A-8F6A-440D-8909-6C0F8768A5F4}" type="datetime1">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276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63538" indent="-363538">
              <a:tabLst/>
              <a:defRPr sz="3600"/>
            </a:lvl1pPr>
            <a:lvl2pPr marL="628650" indent="-354013">
              <a:tabLst/>
              <a:defRPr sz="3200"/>
            </a:lvl2pPr>
            <a:lvl3pPr marL="893763" indent="-346075">
              <a:tabLst/>
              <a:defRPr sz="2800"/>
            </a:lvl3pPr>
            <a:lvl4pPr marL="1158875" indent="-336550">
              <a:tabLst/>
              <a:defRPr sz="2800"/>
            </a:lvl4pPr>
            <a:lvl5pPr marL="1423988" indent="-327025">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73306F-18D4-45DC-AF37-F6C6120D4C21}"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4563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5EC0A2E6-8636-429F-AB4B-9BE80A4961AF}" type="datetime1">
              <a:rPr lang="en-US" smtClean="0"/>
              <a:t>1/29/2025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6311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A2F50-D21C-4487-93C6-9E00E22842A4}" type="datetime1">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167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22D089-CD84-4772-A127-24067C6BA47C}" type="datetime1">
              <a:rPr lang="en-US" smtClean="0"/>
              <a:t>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63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AF1178-6CA2-49EB-B66A-120198DEDC55}" type="datetime1">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338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9A5D1-0D66-4486-9809-CC3685864C7C}" type="datetime1">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20564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7E13948-7734-45B4-9A49-4D2AE4D8C77D}" type="datetime1">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961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BB0D907-D3FB-41EB-AA55-1982F1FD0640}" type="datetime1">
              <a:rPr lang="en-US" smtClean="0"/>
              <a:t>1/29/2025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5111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91E903F-3095-4BA0-AD89-2AE2DC1A1781}" type="datetime1">
              <a:rPr lang="en-US" smtClean="0"/>
              <a:t>1/29/2025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85180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F23FA8-AC48-4084-B57B-C16E49DD0AA7}"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6749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233B26-D190-4EF7-8E86-D5DD0E686E86}"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221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2788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918-20C2-4BAB-2D2C-B38AE8C15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BEC92-6DCA-9FD0-EEEC-EC003BAAE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CE859-F241-0ACD-8897-7F12712DA650}"/>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C79E2907-09B0-78FC-8E76-F74A8E0CD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7F20-8B1F-2B59-A47F-D2A290CCB583}"/>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06769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508D-A5CB-45B7-DFB8-E0234B5D6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123E2-C76D-1127-FF35-AF6FD2741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47F7C-981C-F881-53A9-E96CA035C949}"/>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28D6235E-DC6E-FFCF-3638-E9FD3D93B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BAD0-D5F2-409D-7051-0BF8E5C760A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659795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280295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74441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2987359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17570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BA50-CCB1-0778-8762-8CBCE629E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D12CA-35D1-D5FB-4A46-B048631B4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A9003-34ED-8574-A5D0-D68DF02C11BC}"/>
              </a:ext>
            </a:extLst>
          </p:cNvPr>
          <p:cNvSpPr>
            <a:spLocks noGrp="1"/>
          </p:cNvSpPr>
          <p:nvPr>
            <p:ph type="dt" sz="half" idx="10"/>
          </p:nvPr>
        </p:nvSpPr>
        <p:spPr/>
        <p:txBody>
          <a:bodyPr/>
          <a:lstStyle/>
          <a:p>
            <a:fld id="{FE553AE0-20D1-414C-8B82-A61997BD117C}" type="datetime1">
              <a:rPr lang="en-US" smtClean="0"/>
              <a:t>1/29/2025</a:t>
            </a:fld>
            <a:endParaRPr lang="en-US"/>
          </a:p>
        </p:txBody>
      </p:sp>
      <p:sp>
        <p:nvSpPr>
          <p:cNvPr id="5" name="Footer Placeholder 4">
            <a:extLst>
              <a:ext uri="{FF2B5EF4-FFF2-40B4-BE49-F238E27FC236}">
                <a16:creationId xmlns:a16="http://schemas.microsoft.com/office/drawing/2014/main" id="{441C3AAF-63D0-E92C-34FB-915DFC31D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42D99-D592-A100-609F-1B765442DAA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905107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49642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938374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128253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D78B-9936-1F51-5CB7-1F108EEE67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CBAD41-306C-C39A-7D73-62ABBFF0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D22CF-C457-89F9-52AF-973D3183CC5C}"/>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B6C1B72F-0EE0-461F-7306-9D3B900E1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33E54-F7D9-99BD-6AF1-600F160E3B40}"/>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893568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AF3BD-73E4-3394-B2D5-E3A7F4831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40C9F7-A547-28A7-7323-ACA409582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7E184-987F-4FE3-BE43-C6C2EE5A5314}"/>
              </a:ext>
            </a:extLst>
          </p:cNvPr>
          <p:cNvSpPr>
            <a:spLocks noGrp="1"/>
          </p:cNvSpPr>
          <p:nvPr>
            <p:ph type="dt" sz="half" idx="10"/>
          </p:nvPr>
        </p:nvSpPr>
        <p:spPr/>
        <p:txBody>
          <a:body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925E8E29-E126-0F76-B95D-8D0B5853F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2B896-055F-C156-CF27-EED60EB91A32}"/>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0560515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1317" y="609600"/>
            <a:ext cx="10462683" cy="1143000"/>
          </a:xfrm>
        </p:spPr>
        <p:txBody>
          <a:bodyPr/>
          <a:lstStyle/>
          <a:p>
            <a:r>
              <a:rPr lang="en-US"/>
              <a:t>Click to edit Master title style</a:t>
            </a:r>
          </a:p>
        </p:txBody>
      </p:sp>
      <p:sp>
        <p:nvSpPr>
          <p:cNvPr id="3" name="Text Placeholder 2"/>
          <p:cNvSpPr>
            <a:spLocks noGrp="1"/>
          </p:cNvSpPr>
          <p:nvPr>
            <p:ph type="body" sz="half" idx="1"/>
          </p:nvPr>
        </p:nvSpPr>
        <p:spPr>
          <a:xfrm>
            <a:off x="1221317" y="1828800"/>
            <a:ext cx="512868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828800"/>
            <a:ext cx="5130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9213851" y="6400800"/>
            <a:ext cx="2470149" cy="304800"/>
          </a:xfrm>
        </p:spPr>
        <p:txBody>
          <a:bodyPr/>
          <a:lstStyle>
            <a:lvl1pPr>
              <a:defRPr/>
            </a:lvl1pPr>
          </a:lstStyle>
          <a:p>
            <a:fld id="{FA96F1A3-E2CA-49DD-8F54-D8B4222BAA13}" type="slidenum">
              <a:rPr lang="de-DE"/>
              <a:pPr/>
              <a:t>‹#›</a:t>
            </a:fld>
            <a:endParaRPr lang="de-DE"/>
          </a:p>
        </p:txBody>
      </p:sp>
    </p:spTree>
    <p:extLst>
      <p:ext uri="{BB962C8B-B14F-4D97-AF65-F5344CB8AC3E}">
        <p14:creationId xmlns:p14="http://schemas.microsoft.com/office/powerpoint/2010/main" val="780486397"/>
      </p:ext>
    </p:extLst>
  </p:cSld>
  <p:clrMapOvr>
    <a:masterClrMapping/>
  </p:clrMapOvr>
  <p:transition>
    <p:strips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21317" y="609600"/>
            <a:ext cx="10462683" cy="1143000"/>
          </a:xfrm>
        </p:spPr>
        <p:txBody>
          <a:bodyPr/>
          <a:lstStyle/>
          <a:p>
            <a:r>
              <a:rPr lang="en-US"/>
              <a:t>Click to edit Master title style</a:t>
            </a:r>
          </a:p>
        </p:txBody>
      </p:sp>
      <p:sp>
        <p:nvSpPr>
          <p:cNvPr id="3" name="Text Placeholder 2"/>
          <p:cNvSpPr>
            <a:spLocks noGrp="1"/>
          </p:cNvSpPr>
          <p:nvPr>
            <p:ph type="body" sz="half" idx="1"/>
          </p:nvPr>
        </p:nvSpPr>
        <p:spPr>
          <a:xfrm>
            <a:off x="1221317" y="1828800"/>
            <a:ext cx="512868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553200" y="1828800"/>
            <a:ext cx="5130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553200" y="3962400"/>
            <a:ext cx="5130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9213851" y="6400800"/>
            <a:ext cx="2470149" cy="304800"/>
          </a:xfrm>
        </p:spPr>
        <p:txBody>
          <a:bodyPr/>
          <a:lstStyle>
            <a:lvl1pPr>
              <a:defRPr/>
            </a:lvl1pPr>
          </a:lstStyle>
          <a:p>
            <a:fld id="{5759FC22-E588-4DDF-B456-5FCF9EF19D72}" type="slidenum">
              <a:rPr lang="de-DE"/>
              <a:pPr/>
              <a:t>‹#›</a:t>
            </a:fld>
            <a:endParaRPr lang="de-DE"/>
          </a:p>
        </p:txBody>
      </p:sp>
    </p:spTree>
    <p:extLst>
      <p:ext uri="{BB962C8B-B14F-4D97-AF65-F5344CB8AC3E}">
        <p14:creationId xmlns:p14="http://schemas.microsoft.com/office/powerpoint/2010/main" val="2695705311"/>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59A0-0E7A-0289-E156-75F93A91F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B8049-D55B-127E-E17C-FED9FB5C2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8B8108-D3D6-C73B-323C-0AA408D15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92B38-E8CF-F470-2F9A-6C54367E0499}"/>
              </a:ext>
            </a:extLst>
          </p:cNvPr>
          <p:cNvSpPr>
            <a:spLocks noGrp="1"/>
          </p:cNvSpPr>
          <p:nvPr>
            <p:ph type="dt" sz="half" idx="10"/>
          </p:nvPr>
        </p:nvSpPr>
        <p:spPr/>
        <p:txBody>
          <a:bodyPr/>
          <a:lstStyle/>
          <a:p>
            <a:fld id="{94A8535A-8962-4943-81E4-708869FA2AB8}" type="datetime1">
              <a:rPr lang="en-US" smtClean="0"/>
              <a:t>1/29/2025</a:t>
            </a:fld>
            <a:endParaRPr lang="en-US"/>
          </a:p>
        </p:txBody>
      </p:sp>
      <p:sp>
        <p:nvSpPr>
          <p:cNvPr id="6" name="Footer Placeholder 5">
            <a:extLst>
              <a:ext uri="{FF2B5EF4-FFF2-40B4-BE49-F238E27FC236}">
                <a16:creationId xmlns:a16="http://schemas.microsoft.com/office/drawing/2014/main" id="{A16FA0BC-9D1A-47D4-1A57-1F8421467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A9EB2-322A-250C-066B-6BFBB89F190C}"/>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22723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1091-B280-D020-B87F-56A5C7998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5A241C-2CEA-2888-11BA-513E3DAE9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3E2FF-9950-99FF-33E5-E58F4F63B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A4D120-887B-C7E7-84E5-E8638EFFE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0BC97-3A89-E6D7-1140-51C25937D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872CC-523B-EDFF-B07C-A988FF25E337}"/>
              </a:ext>
            </a:extLst>
          </p:cNvPr>
          <p:cNvSpPr>
            <a:spLocks noGrp="1"/>
          </p:cNvSpPr>
          <p:nvPr>
            <p:ph type="dt" sz="half" idx="10"/>
          </p:nvPr>
        </p:nvSpPr>
        <p:spPr/>
        <p:txBody>
          <a:bodyPr/>
          <a:lstStyle/>
          <a:p>
            <a:fld id="{6E1C5258-72E0-4CCB-A1D9-12184F381899}" type="datetime1">
              <a:rPr lang="en-US" smtClean="0"/>
              <a:t>1/29/2025</a:t>
            </a:fld>
            <a:endParaRPr lang="en-US"/>
          </a:p>
        </p:txBody>
      </p:sp>
      <p:sp>
        <p:nvSpPr>
          <p:cNvPr id="8" name="Footer Placeholder 7">
            <a:extLst>
              <a:ext uri="{FF2B5EF4-FFF2-40B4-BE49-F238E27FC236}">
                <a16:creationId xmlns:a16="http://schemas.microsoft.com/office/drawing/2014/main" id="{B7DC73F5-4907-67F9-6775-0034061F07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923B05-41DD-9B73-E688-AD4D5574B596}"/>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41993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D47-9F9D-1C4B-2165-9A53BB6C0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D5964-9C5D-EA8F-DA52-78E3261CB8DC}"/>
              </a:ext>
            </a:extLst>
          </p:cNvPr>
          <p:cNvSpPr>
            <a:spLocks noGrp="1"/>
          </p:cNvSpPr>
          <p:nvPr>
            <p:ph type="dt" sz="half" idx="10"/>
          </p:nvPr>
        </p:nvSpPr>
        <p:spPr/>
        <p:txBody>
          <a:bodyPr/>
          <a:lstStyle/>
          <a:p>
            <a:fld id="{83256BD8-E15E-4017-9997-EB0793359529}" type="datetime1">
              <a:rPr lang="en-US" smtClean="0"/>
              <a:t>1/29/2025</a:t>
            </a:fld>
            <a:endParaRPr lang="en-US"/>
          </a:p>
        </p:txBody>
      </p:sp>
      <p:sp>
        <p:nvSpPr>
          <p:cNvPr id="4" name="Footer Placeholder 3">
            <a:extLst>
              <a:ext uri="{FF2B5EF4-FFF2-40B4-BE49-F238E27FC236}">
                <a16:creationId xmlns:a16="http://schemas.microsoft.com/office/drawing/2014/main" id="{9DA55C0A-7735-2D52-EEA5-234D79115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C1569-42A8-98D0-16F3-B183232AB6E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76620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B3E13-7EA6-3D73-648A-2D0D227431A4}"/>
              </a:ext>
            </a:extLst>
          </p:cNvPr>
          <p:cNvSpPr>
            <a:spLocks noGrp="1"/>
          </p:cNvSpPr>
          <p:nvPr>
            <p:ph type="dt" sz="half" idx="10"/>
          </p:nvPr>
        </p:nvSpPr>
        <p:spPr/>
        <p:txBody>
          <a:bodyPr/>
          <a:lstStyle/>
          <a:p>
            <a:fld id="{EF2E55EB-BE22-44AE-9389-D41FB34AD701}" type="datetime1">
              <a:rPr lang="en-US" smtClean="0"/>
              <a:t>1/29/2025</a:t>
            </a:fld>
            <a:endParaRPr lang="en-US"/>
          </a:p>
        </p:txBody>
      </p:sp>
      <p:sp>
        <p:nvSpPr>
          <p:cNvPr id="3" name="Footer Placeholder 2">
            <a:extLst>
              <a:ext uri="{FF2B5EF4-FFF2-40B4-BE49-F238E27FC236}">
                <a16:creationId xmlns:a16="http://schemas.microsoft.com/office/drawing/2014/main" id="{8B331C45-823D-48D6-E882-B9E105D23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C9D351-3EEA-D614-A892-FFF26DE280FF}"/>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12318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5A8B-50D0-83FB-2159-2B579DF22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BC32D-920C-1C24-48E6-CC3109972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99DDF-0A0B-9DA1-5CD4-A91ADE06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DF80B-BCA3-4FB3-6DCB-9B98EF772FDD}"/>
              </a:ext>
            </a:extLst>
          </p:cNvPr>
          <p:cNvSpPr>
            <a:spLocks noGrp="1"/>
          </p:cNvSpPr>
          <p:nvPr>
            <p:ph type="dt" sz="half" idx="10"/>
          </p:nvPr>
        </p:nvSpPr>
        <p:spPr/>
        <p:txBody>
          <a:bodyPr/>
          <a:lstStyle/>
          <a:p>
            <a:fld id="{AABC5388-C0C9-4171-B540-13861F1B02DC}" type="datetime1">
              <a:rPr lang="en-US" smtClean="0"/>
              <a:t>1/29/2025</a:t>
            </a:fld>
            <a:endParaRPr lang="en-US"/>
          </a:p>
        </p:txBody>
      </p:sp>
      <p:sp>
        <p:nvSpPr>
          <p:cNvPr id="6" name="Footer Placeholder 5">
            <a:extLst>
              <a:ext uri="{FF2B5EF4-FFF2-40B4-BE49-F238E27FC236}">
                <a16:creationId xmlns:a16="http://schemas.microsoft.com/office/drawing/2014/main" id="{757FE636-FDF9-6C74-F1B2-FE52D6F4B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3ED8-4EFE-38B7-5C03-FB19B9DC8EB4}"/>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90345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04E8-D094-B7C7-0658-D030AD44C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528A8-9417-066D-515E-B2BFDB456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661CA-CB31-CE95-59EB-199EB01FE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3D29A-7780-32C6-BCE9-DA203FC78169}"/>
              </a:ext>
            </a:extLst>
          </p:cNvPr>
          <p:cNvSpPr>
            <a:spLocks noGrp="1"/>
          </p:cNvSpPr>
          <p:nvPr>
            <p:ph type="dt" sz="half" idx="10"/>
          </p:nvPr>
        </p:nvSpPr>
        <p:spPr/>
        <p:txBody>
          <a:bodyPr/>
          <a:lstStyle/>
          <a:p>
            <a:fld id="{1B85E56D-9F5F-4CDC-A794-097DB3E2F619}" type="datetime1">
              <a:rPr lang="en-US" smtClean="0"/>
              <a:t>1/29/2025</a:t>
            </a:fld>
            <a:endParaRPr lang="en-US"/>
          </a:p>
        </p:txBody>
      </p:sp>
      <p:sp>
        <p:nvSpPr>
          <p:cNvPr id="6" name="Footer Placeholder 5">
            <a:extLst>
              <a:ext uri="{FF2B5EF4-FFF2-40B4-BE49-F238E27FC236}">
                <a16:creationId xmlns:a16="http://schemas.microsoft.com/office/drawing/2014/main" id="{0249631F-67E1-EBBB-7362-1A69C42F2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B73C7-BEDB-BE2F-217E-6FEBC3818327}"/>
              </a:ext>
            </a:extLst>
          </p:cNvPr>
          <p:cNvSpPr>
            <a:spLocks noGrp="1"/>
          </p:cNvSpPr>
          <p:nvPr>
            <p:ph type="sldNum" sz="quarter" idx="12"/>
          </p:nvPr>
        </p:nvSpPr>
        <p:spPr/>
        <p:txBody>
          <a:bodyPr/>
          <a:lstStyle/>
          <a:p>
            <a:fld id="{7DF6DEEC-D04A-4FF0-9A08-7D39859C24F4}" type="slidenum">
              <a:rPr lang="en-US" smtClean="0"/>
              <a:t>‹#›</a:t>
            </a:fld>
            <a:endParaRPr lang="en-US"/>
          </a:p>
        </p:txBody>
      </p:sp>
    </p:spTree>
    <p:extLst>
      <p:ext uri="{BB962C8B-B14F-4D97-AF65-F5344CB8AC3E}">
        <p14:creationId xmlns:p14="http://schemas.microsoft.com/office/powerpoint/2010/main" val="368352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microsoft.com/office/2007/relationships/hdphoto" Target="../media/hdphoto1.wdp"/><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63F1E-8931-41AB-91A3-FB95C2F59624}" type="datetime1">
              <a:rPr lang="en-US" smtClean="0"/>
              <a:t>1/29/2025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152951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1DEBACA-E119-4008-A3EA-5D762F0809AF}" type="datetime1">
              <a:rPr lang="en-US" smtClean="0"/>
              <a:t>1/29/2025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24125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E55C1-AE0D-3A18-37E0-79544F0BC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9D306-3FD0-BDCB-12EC-C7792AE3A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2521-5971-A773-811D-A748C3EC2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0FC74-79A4-43E6-BBAD-E788C1A3E90F}" type="datetimeFigureOut">
              <a:rPr lang="en-US" smtClean="0"/>
              <a:t>1/29/2025</a:t>
            </a:fld>
            <a:endParaRPr lang="en-US"/>
          </a:p>
        </p:txBody>
      </p:sp>
      <p:sp>
        <p:nvSpPr>
          <p:cNvPr id="5" name="Footer Placeholder 4">
            <a:extLst>
              <a:ext uri="{FF2B5EF4-FFF2-40B4-BE49-F238E27FC236}">
                <a16:creationId xmlns:a16="http://schemas.microsoft.com/office/drawing/2014/main" id="{43DD4B3E-CEA8-7115-56DC-5E2A05AA9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B59FAF-B8B0-C983-6B9A-6153FD4AD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DEEC-D04A-4FF0-9A08-7D39859C24F4}" type="slidenum">
              <a:rPr lang="en-US" smtClean="0"/>
              <a:t>‹#›</a:t>
            </a:fld>
            <a:endParaRPr lang="en-US"/>
          </a:p>
        </p:txBody>
      </p:sp>
    </p:spTree>
    <p:extLst>
      <p:ext uri="{BB962C8B-B14F-4D97-AF65-F5344CB8AC3E}">
        <p14:creationId xmlns:p14="http://schemas.microsoft.com/office/powerpoint/2010/main" val="324134420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hyperlink" Target="https://docs.google.com/document/d/1AMutdayj-tITukV-6PDhWBmlV3KSx-UE/edit?usp=sharing&amp;ouid=100369890956669383010&amp;rtpof=true&amp;sd=true"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sv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B384DB2-5DBE-4000-BBD8-68F4A6F3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8497EEB-0DDE-4044-AAB7-89950405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291D5588-0A43-44F8-8BF9-4BD0CB073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218262"/>
            <a:ext cx="1080904" cy="1080902"/>
            <a:chOff x="9685338" y="4460675"/>
            <a:chExt cx="1080904" cy="1080902"/>
          </a:xfrm>
        </p:grpSpPr>
        <p:sp>
          <p:nvSpPr>
            <p:cNvPr id="54" name="Oval 53">
              <a:extLst>
                <a:ext uri="{FF2B5EF4-FFF2-40B4-BE49-F238E27FC236}">
                  <a16:creationId xmlns:a16="http://schemas.microsoft.com/office/drawing/2014/main" id="{C96F04B2-EA02-4F51-91CB-9399DBE7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24F9A86-344F-4139-A831-9D8F3E0EE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le 3"/>
          <p:cNvSpPr>
            <a:spLocks noGrp="1"/>
          </p:cNvSpPr>
          <p:nvPr>
            <p:ph type="ctrTitle" sz="quarter"/>
          </p:nvPr>
        </p:nvSpPr>
        <p:spPr>
          <a:xfrm>
            <a:off x="619432" y="3803009"/>
            <a:ext cx="10953136" cy="1604733"/>
          </a:xfrm>
        </p:spPr>
        <p:txBody>
          <a:bodyPr anchor="b">
            <a:normAutofit/>
          </a:bodyPr>
          <a:lstStyle/>
          <a:p>
            <a:pPr algn="ctr"/>
            <a:r>
              <a:rPr lang="en-US" sz="6100" dirty="0">
                <a:latin typeface="Calibri" panose="020F0502020204030204" pitchFamily="34" charset="0"/>
                <a:cs typeface="Calibri" panose="020F0502020204030204" pitchFamily="34" charset="0"/>
              </a:rPr>
              <a:t>Software Engineering</a:t>
            </a:r>
            <a:br>
              <a:rPr lang="en-US" sz="6100" dirty="0">
                <a:latin typeface="Calibri" panose="020F0502020204030204" pitchFamily="34" charset="0"/>
                <a:cs typeface="Calibri" panose="020F0502020204030204" pitchFamily="34" charset="0"/>
              </a:rPr>
            </a:br>
            <a:r>
              <a:rPr lang="en-US" sz="6100" dirty="0">
                <a:latin typeface="Calibri" panose="020F0502020204030204" pitchFamily="34" charset="0"/>
                <a:cs typeface="Calibri" panose="020F0502020204030204" pitchFamily="34" charset="0"/>
              </a:rPr>
              <a:t>CS-UH 2012, spring 2025 </a:t>
            </a:r>
            <a:endParaRPr lang="en-US" sz="6100" dirty="0"/>
          </a:p>
        </p:txBody>
      </p:sp>
      <p:sp>
        <p:nvSpPr>
          <p:cNvPr id="5" name="Subtitle 4"/>
          <p:cNvSpPr>
            <a:spLocks noGrp="1"/>
          </p:cNvSpPr>
          <p:nvPr>
            <p:ph type="subTitle" sz="quarter" idx="1"/>
          </p:nvPr>
        </p:nvSpPr>
        <p:spPr>
          <a:xfrm>
            <a:off x="1954031" y="5407742"/>
            <a:ext cx="8283940" cy="865042"/>
          </a:xfrm>
        </p:spPr>
        <p:txBody>
          <a:bodyPr>
            <a:normAutofit/>
          </a:bodyPr>
          <a:lstStyle/>
          <a:p>
            <a:pPr algn="ctr"/>
            <a:r>
              <a:rPr lang="en-US" b="1" dirty="0">
                <a:solidFill>
                  <a:srgbClr val="000000"/>
                </a:solidFill>
              </a:rPr>
              <a:t>Lecture 4: Requirements Documentation</a:t>
            </a:r>
          </a:p>
          <a:p>
            <a:pPr algn="ctr"/>
            <a:r>
              <a:rPr lang="en-US" dirty="0">
                <a:solidFill>
                  <a:srgbClr val="000000"/>
                </a:solidFill>
              </a:rPr>
              <a:t>Dr. Mohamad Kassab, m.kassab@nyu.edu</a:t>
            </a:r>
          </a:p>
        </p:txBody>
      </p:sp>
      <p:pic>
        <p:nvPicPr>
          <p:cNvPr id="7" name="Video 6" descr="A white gears in a circle&#10;&#10;Description automatically generated">
            <a:extLst>
              <a:ext uri="{FF2B5EF4-FFF2-40B4-BE49-F238E27FC236}">
                <a16:creationId xmlns:a16="http://schemas.microsoft.com/office/drawing/2014/main" id="{4694D9F2-7F32-C331-7163-755981700F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3604426" y="643468"/>
            <a:ext cx="4983148" cy="2795060"/>
          </a:xfrm>
          <a:prstGeom prst="rect">
            <a:avLst/>
          </a:prstGeom>
        </p:spPr>
      </p:pic>
    </p:spTree>
    <p:extLst>
      <p:ext uri="{BB962C8B-B14F-4D97-AF65-F5344CB8AC3E}">
        <p14:creationId xmlns:p14="http://schemas.microsoft.com/office/powerpoint/2010/main" val="19219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F5A9183-A4A3-6345-7B12-34DF472DFB55}"/>
              </a:ext>
            </a:extLst>
          </p:cNvPr>
          <p:cNvSpPr>
            <a:spLocks noGrp="1"/>
          </p:cNvSpPr>
          <p:nvPr>
            <p:ph type="title"/>
          </p:nvPr>
        </p:nvSpPr>
        <p:spPr>
          <a:xfrm>
            <a:off x="1069848" y="484632"/>
            <a:ext cx="10058400" cy="1609344"/>
          </a:xfrm>
        </p:spPr>
        <p:txBody>
          <a:bodyPr>
            <a:normAutofit/>
          </a:bodyPr>
          <a:lstStyle/>
          <a:p>
            <a:r>
              <a:rPr lang="en-US" dirty="0"/>
              <a:t>FORMAL</a:t>
            </a:r>
          </a:p>
        </p:txBody>
      </p:sp>
      <p:sp>
        <p:nvSpPr>
          <p:cNvPr id="3" name="Content Placeholder 2">
            <a:extLst>
              <a:ext uri="{FF2B5EF4-FFF2-40B4-BE49-F238E27FC236}">
                <a16:creationId xmlns:a16="http://schemas.microsoft.com/office/drawing/2014/main" id="{04C8E3A8-7D75-86BC-6A2F-560D556F2B0E}"/>
              </a:ext>
            </a:extLst>
          </p:cNvPr>
          <p:cNvSpPr>
            <a:spLocks noGrp="1"/>
          </p:cNvSpPr>
          <p:nvPr>
            <p:ph idx="1"/>
          </p:nvPr>
        </p:nvSpPr>
        <p:spPr>
          <a:xfrm>
            <a:off x="1069848" y="2320412"/>
            <a:ext cx="10058400" cy="3851787"/>
          </a:xfrm>
        </p:spPr>
        <p:txBody>
          <a:bodyPr>
            <a:normAutofit/>
          </a:bodyPr>
          <a:lstStyle/>
          <a:p>
            <a:pPr algn="just"/>
            <a:r>
              <a:rPr lang="en-US" b="0" i="0" dirty="0">
                <a:effectLst/>
                <a:latin typeface="Lato Extended"/>
              </a:rPr>
              <a:t>Formal notations such as Z and VDM rely on mathematical formalisms to represent requirements. </a:t>
            </a:r>
          </a:p>
          <a:p>
            <a:pPr marL="0" indent="0" algn="just">
              <a:buNone/>
            </a:pPr>
            <a:endParaRPr lang="en-US" b="0" i="0" dirty="0">
              <a:effectLst/>
              <a:latin typeface="Lato Extended"/>
            </a:endParaRPr>
          </a:p>
          <a:p>
            <a:pPr algn="just"/>
            <a:r>
              <a:rPr lang="en-US" b="0" i="0" dirty="0">
                <a:effectLst/>
                <a:latin typeface="Lato Extended"/>
              </a:rPr>
              <a:t>We won’t explore these further in this course.</a:t>
            </a:r>
            <a:endParaRPr lang="en-US"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D2BBCD2-D50E-6FF0-EC04-5DACE9452D1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10</a:t>
            </a:fld>
            <a:endParaRPr lang="en-US"/>
          </a:p>
        </p:txBody>
      </p:sp>
    </p:spTree>
    <p:extLst>
      <p:ext uri="{BB962C8B-B14F-4D97-AF65-F5344CB8AC3E}">
        <p14:creationId xmlns:p14="http://schemas.microsoft.com/office/powerpoint/2010/main" val="58464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Requirements Representation in practice</a:t>
            </a:r>
          </a:p>
        </p:txBody>
      </p:sp>
      <p:pic>
        <p:nvPicPr>
          <p:cNvPr id="5" name="Picture 4"/>
          <p:cNvPicPr>
            <a:picLocks noChangeAspect="1"/>
          </p:cNvPicPr>
          <p:nvPr/>
        </p:nvPicPr>
        <p:blipFill>
          <a:blip r:embed="rId2"/>
          <a:stretch>
            <a:fillRect/>
          </a:stretch>
        </p:blipFill>
        <p:spPr>
          <a:xfrm>
            <a:off x="3709297" y="112326"/>
            <a:ext cx="7831666" cy="5994843"/>
          </a:xfrm>
          <a:prstGeom prst="rect">
            <a:avLst/>
          </a:prstGeom>
        </p:spPr>
      </p:pic>
      <p:sp>
        <p:nvSpPr>
          <p:cNvPr id="4" name="Slide Number Placeholder 3"/>
          <p:cNvSpPr>
            <a:spLocks noGrp="1"/>
          </p:cNvSpPr>
          <p:nvPr>
            <p:ph type="sldNum" sz="quarter" idx="12"/>
          </p:nvPr>
        </p:nvSpPr>
        <p:spPr>
          <a:xfrm>
            <a:off x="11310257" y="6356350"/>
            <a:ext cx="560009" cy="365125"/>
          </a:xfrm>
        </p:spPr>
        <p:txBody>
          <a:bodyPr vert="horz" lIns="91440" tIns="45720" rIns="91440" bIns="45720" rtlCol="0">
            <a:normAutofit/>
          </a:bodyPr>
          <a:lstStyle/>
          <a:p>
            <a:pPr>
              <a:spcAft>
                <a:spcPts val="600"/>
              </a:spcAft>
              <a:defRPr/>
            </a:pPr>
            <a:fld id="{32D7D2C2-707B-4A46-9555-1B03A5CE72A9}" type="slidenum">
              <a:rPr lang="en-US">
                <a:solidFill>
                  <a:srgbClr val="898989"/>
                </a:solidFill>
              </a:rPr>
              <a:pPr>
                <a:spcAft>
                  <a:spcPts val="600"/>
                </a:spcAft>
                <a:defRPr/>
              </a:pPr>
              <a:t>11</a:t>
            </a:fld>
            <a:endParaRPr lang="en-US">
              <a:solidFill>
                <a:srgbClr val="898989"/>
              </a:solidFill>
            </a:endParaRPr>
          </a:p>
        </p:txBody>
      </p:sp>
      <p:sp>
        <p:nvSpPr>
          <p:cNvPr id="6" name="TextBox 5">
            <a:extLst>
              <a:ext uri="{FF2B5EF4-FFF2-40B4-BE49-F238E27FC236}">
                <a16:creationId xmlns:a16="http://schemas.microsoft.com/office/drawing/2014/main" id="{E6089543-9E9D-8632-026C-7FC235CC081C}"/>
              </a:ext>
            </a:extLst>
          </p:cNvPr>
          <p:cNvSpPr txBox="1"/>
          <p:nvPr/>
        </p:nvSpPr>
        <p:spPr>
          <a:xfrm>
            <a:off x="2328351" y="6079351"/>
            <a:ext cx="12191999"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Kassab, M., &amp; Laplante, P. (2022). The current and evolving landscape of requirements engineering in practice. </a:t>
            </a:r>
            <a:r>
              <a:rPr lang="en-US" sz="1200" b="0" i="1" dirty="0">
                <a:solidFill>
                  <a:srgbClr val="222222"/>
                </a:solidFill>
                <a:effectLst/>
                <a:latin typeface="Arial" panose="020B0604020202020204" pitchFamily="34" charset="0"/>
              </a:rPr>
              <a:t>IEEE Software</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39</a:t>
            </a:r>
            <a:r>
              <a:rPr lang="en-US" sz="1200" b="0" i="0" dirty="0">
                <a:solidFill>
                  <a:srgbClr val="222222"/>
                </a:solidFill>
                <a:effectLst/>
                <a:latin typeface="Arial" panose="020B0604020202020204" pitchFamily="34" charset="0"/>
              </a:rPr>
              <a:t>(5), 76-83.</a:t>
            </a:r>
            <a:endParaRPr lang="en-US" sz="1200" dirty="0"/>
          </a:p>
        </p:txBody>
      </p:sp>
    </p:spTree>
    <p:extLst>
      <p:ext uri="{BB962C8B-B14F-4D97-AF65-F5344CB8AC3E}">
        <p14:creationId xmlns:p14="http://schemas.microsoft.com/office/powerpoint/2010/main" val="85704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E65192-AC52-AA59-30A9-15B03D3C8FD2}"/>
              </a:ext>
            </a:extLst>
          </p:cNvPr>
          <p:cNvSpPr>
            <a:spLocks noGrp="1"/>
          </p:cNvSpPr>
          <p:nvPr>
            <p:ph type="title"/>
          </p:nvPr>
        </p:nvSpPr>
        <p:spPr>
          <a:xfrm>
            <a:off x="1069848" y="484632"/>
            <a:ext cx="10058400" cy="1609344"/>
          </a:xfrm>
        </p:spPr>
        <p:txBody>
          <a:bodyPr>
            <a:normAutofit/>
          </a:bodyPr>
          <a:lstStyle/>
          <a:p>
            <a:r>
              <a:rPr lang="en-US" dirty="0"/>
              <a:t>Our focus today…</a:t>
            </a:r>
          </a:p>
        </p:txBody>
      </p:sp>
      <p:sp>
        <p:nvSpPr>
          <p:cNvPr id="3" name="Content Placeholder 2">
            <a:extLst>
              <a:ext uri="{FF2B5EF4-FFF2-40B4-BE49-F238E27FC236}">
                <a16:creationId xmlns:a16="http://schemas.microsoft.com/office/drawing/2014/main" id="{3C1D27AF-24D0-9C8D-9E8D-793FFDDBE45E}"/>
              </a:ext>
            </a:extLst>
          </p:cNvPr>
          <p:cNvSpPr>
            <a:spLocks noGrp="1"/>
          </p:cNvSpPr>
          <p:nvPr>
            <p:ph idx="1"/>
          </p:nvPr>
        </p:nvSpPr>
        <p:spPr>
          <a:xfrm>
            <a:off x="1069848" y="2320412"/>
            <a:ext cx="10058400" cy="3851787"/>
          </a:xfrm>
        </p:spPr>
        <p:txBody>
          <a:bodyPr>
            <a:normAutofit fontScale="92500"/>
          </a:bodyPr>
          <a:lstStyle/>
          <a:p>
            <a:pPr algn="just"/>
            <a:r>
              <a:rPr lang="en-US" dirty="0"/>
              <a:t>In this lecture, we will focus more on informal representation of requirements.</a:t>
            </a:r>
          </a:p>
          <a:p>
            <a:pPr algn="just"/>
            <a:r>
              <a:rPr lang="en-US" dirty="0"/>
              <a:t>In particular, we will focus on requirements representation in the form of “</a:t>
            </a:r>
            <a:r>
              <a:rPr lang="en-US" b="1" i="1" dirty="0">
                <a:solidFill>
                  <a:schemeClr val="accent2"/>
                </a:solidFill>
              </a:rPr>
              <a:t>Shall Statements</a:t>
            </a:r>
            <a:r>
              <a:rPr lang="en-US" dirty="0"/>
              <a:t>” and “</a:t>
            </a:r>
            <a:r>
              <a:rPr lang="en-US" b="1" i="1" dirty="0">
                <a:solidFill>
                  <a:schemeClr val="accent2"/>
                </a:solidFill>
              </a:rPr>
              <a:t>Use Cases</a:t>
            </a:r>
            <a:r>
              <a:rPr lang="en-US" dirty="0"/>
              <a:t>”.</a:t>
            </a:r>
          </a:p>
          <a:p>
            <a:pPr algn="just"/>
            <a:r>
              <a:rPr lang="en-US" dirty="0"/>
              <a:t>You will use a combination of these formats moving forward in your assignments and project deliverables.</a:t>
            </a:r>
          </a:p>
          <a:p>
            <a:pPr algn="just"/>
            <a:endParaRPr lang="en-US" dirty="0"/>
          </a:p>
          <a:p>
            <a:pPr marL="0" indent="0" algn="just">
              <a:buNone/>
            </a:pPr>
            <a:endParaRPr lang="en-US"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D1106CFB-3057-E6D4-9529-62311919B2BF}"/>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12</a:t>
            </a:fld>
            <a:endParaRPr lang="en-US"/>
          </a:p>
        </p:txBody>
      </p:sp>
    </p:spTree>
    <p:extLst>
      <p:ext uri="{BB962C8B-B14F-4D97-AF65-F5344CB8AC3E}">
        <p14:creationId xmlns:p14="http://schemas.microsoft.com/office/powerpoint/2010/main" val="71645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E36F-2544-E38B-5A16-88B2D06A1F02}"/>
              </a:ext>
            </a:extLst>
          </p:cNvPr>
          <p:cNvSpPr>
            <a:spLocks noGrp="1"/>
          </p:cNvSpPr>
          <p:nvPr>
            <p:ph type="title"/>
          </p:nvPr>
        </p:nvSpPr>
        <p:spPr>
          <a:xfrm>
            <a:off x="359228" y="282614"/>
            <a:ext cx="10058400" cy="1609344"/>
          </a:xfrm>
        </p:spPr>
        <p:txBody>
          <a:bodyPr/>
          <a:lstStyle/>
          <a:p>
            <a:r>
              <a:rPr lang="en-US" dirty="0"/>
              <a:t>Shall statements for medical record system</a:t>
            </a:r>
          </a:p>
        </p:txBody>
      </p:sp>
      <p:sp>
        <p:nvSpPr>
          <p:cNvPr id="4" name="Slide Number Placeholder 3">
            <a:extLst>
              <a:ext uri="{FF2B5EF4-FFF2-40B4-BE49-F238E27FC236}">
                <a16:creationId xmlns:a16="http://schemas.microsoft.com/office/drawing/2014/main" id="{9563D939-52C5-71D7-C7E6-EB85623CD3C2}"/>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5" name="Rectangle 1">
            <a:extLst>
              <a:ext uri="{FF2B5EF4-FFF2-40B4-BE49-F238E27FC236}">
                <a16:creationId xmlns:a16="http://schemas.microsoft.com/office/drawing/2014/main" id="{63777223-0FE6-4777-BD02-4A3ECC2F2F19}"/>
              </a:ext>
            </a:extLst>
          </p:cNvPr>
          <p:cNvSpPr>
            <a:spLocks noGrp="1" noChangeArrowheads="1"/>
          </p:cNvSpPr>
          <p:nvPr>
            <p:ph idx="1"/>
          </p:nvPr>
        </p:nvSpPr>
        <p:spPr bwMode="auto">
          <a:xfrm>
            <a:off x="359228" y="2231817"/>
            <a:ext cx="119622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75000"/>
                  </a:schemeClr>
                </a:solidFill>
                <a:effectLst/>
                <a:latin typeface="Arial" panose="020B0604020202020204" pitchFamily="34" charset="0"/>
              </a:rPr>
              <a:t>Patient Information Management:</a:t>
            </a:r>
            <a:endParaRPr kumimoji="0" lang="en-US" altLang="en-US" sz="1800" b="0" i="0" u="none" strike="noStrike" cap="none" normalizeH="0" baseline="0" dirty="0">
              <a:ln>
                <a:noFill/>
              </a:ln>
              <a:solidFill>
                <a:schemeClr val="accent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a:t>
            </a:r>
            <a:r>
              <a:rPr kumimoji="0" lang="en-US" altLang="en-US" sz="1800" b="1" i="0" u="none" strike="noStrike" cap="none" normalizeH="0" baseline="0" dirty="0">
                <a:ln>
                  <a:noFill/>
                </a:ln>
                <a:solidFill>
                  <a:schemeClr val="tx1"/>
                </a:solidFill>
                <a:effectLst/>
                <a:latin typeface="Arial" panose="020B0604020202020204" pitchFamily="34" charset="0"/>
              </a:rPr>
              <a:t>shall</a:t>
            </a:r>
            <a:r>
              <a:rPr kumimoji="0" lang="en-US" altLang="en-US" sz="1800" b="0" i="0" u="none" strike="noStrike" cap="none" normalizeH="0" baseline="0" dirty="0">
                <a:ln>
                  <a:noFill/>
                </a:ln>
                <a:solidFill>
                  <a:schemeClr val="tx1"/>
                </a:solidFill>
                <a:effectLst/>
                <a:latin typeface="Arial" panose="020B0604020202020204" pitchFamily="34" charset="0"/>
              </a:rPr>
              <a:t> allow authorized users to create, view, update, and delete patient records.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a:t>
            </a:r>
            <a:r>
              <a:rPr kumimoji="0" lang="en-US" altLang="en-US" sz="1800" b="1" i="0" u="none" strike="noStrike" cap="none" normalizeH="0" baseline="0" dirty="0">
                <a:ln>
                  <a:noFill/>
                </a:ln>
                <a:solidFill>
                  <a:schemeClr val="tx1"/>
                </a:solidFill>
                <a:effectLst/>
                <a:latin typeface="Arial" panose="020B0604020202020204" pitchFamily="34" charset="0"/>
              </a:rPr>
              <a:t>shall</a:t>
            </a:r>
            <a:r>
              <a:rPr kumimoji="0" lang="en-US" altLang="en-US" sz="1800" b="0" i="0" u="none" strike="noStrike" cap="none" normalizeH="0" baseline="0" dirty="0">
                <a:ln>
                  <a:noFill/>
                </a:ln>
                <a:solidFill>
                  <a:schemeClr val="tx1"/>
                </a:solidFill>
                <a:effectLst/>
                <a:latin typeface="Arial" panose="020B0604020202020204" pitchFamily="34" charset="0"/>
              </a:rPr>
              <a:t> store patient information, including but not limited to personal details, medical history, medications, allergies, and treatment plans.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2">
                    <a:lumMod val="75000"/>
                  </a:schemeClr>
                </a:solidFill>
                <a:effectLst/>
                <a:latin typeface="Arial" panose="020B0604020202020204" pitchFamily="34" charset="0"/>
              </a:rPr>
              <a:t>Access Control:</a:t>
            </a:r>
            <a:endParaRPr kumimoji="0" lang="en-US" altLang="en-US" sz="1800" b="0" i="0" u="none" strike="noStrike" cap="none" normalizeH="0" baseline="0" dirty="0">
              <a:ln>
                <a:noFill/>
              </a:ln>
              <a:solidFill>
                <a:schemeClr val="accent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a:t>
            </a:r>
            <a:r>
              <a:rPr kumimoji="0" lang="en-US" altLang="en-US" sz="1800" b="1" i="0" u="none" strike="noStrike" cap="none" normalizeH="0" baseline="0" dirty="0">
                <a:ln>
                  <a:noFill/>
                </a:ln>
                <a:solidFill>
                  <a:schemeClr val="tx1"/>
                </a:solidFill>
                <a:effectLst/>
                <a:latin typeface="Arial" panose="020B0604020202020204" pitchFamily="34" charset="0"/>
              </a:rPr>
              <a:t>shall</a:t>
            </a:r>
            <a:r>
              <a:rPr kumimoji="0" lang="en-US" altLang="en-US" sz="1800" b="0" i="0" u="none" strike="noStrike" cap="none" normalizeH="0" baseline="0" dirty="0">
                <a:ln>
                  <a:noFill/>
                </a:ln>
                <a:solidFill>
                  <a:schemeClr val="tx1"/>
                </a:solidFill>
                <a:effectLst/>
                <a:latin typeface="Arial" panose="020B0604020202020204" pitchFamily="34" charset="0"/>
              </a:rPr>
              <a:t> require users to authenticate using a username and password before accessing the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a:t>
            </a:r>
            <a:r>
              <a:rPr kumimoji="0" lang="en-US" altLang="en-US" sz="1800" b="1" i="0" u="none" strike="noStrike" cap="none" normalizeH="0" baseline="0" dirty="0">
                <a:ln>
                  <a:noFill/>
                </a:ln>
                <a:solidFill>
                  <a:schemeClr val="tx1"/>
                </a:solidFill>
                <a:effectLst/>
                <a:latin typeface="Arial" panose="020B0604020202020204" pitchFamily="34" charset="0"/>
              </a:rPr>
              <a:t>shall</a:t>
            </a:r>
            <a:r>
              <a:rPr kumimoji="0" lang="en-US" altLang="en-US" sz="1800" b="0" i="0" u="none" strike="noStrike" cap="none" normalizeH="0" baseline="0" dirty="0">
                <a:ln>
                  <a:noFill/>
                </a:ln>
                <a:solidFill>
                  <a:schemeClr val="tx1"/>
                </a:solidFill>
                <a:effectLst/>
                <a:latin typeface="Arial" panose="020B0604020202020204" pitchFamily="34" charset="0"/>
              </a:rPr>
              <a:t> assign roles to users, with each role having specific permissions (e.g., administrator, physician, nurse).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593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F9BD-558A-6A6E-8912-26A2656EAD15}"/>
              </a:ext>
            </a:extLst>
          </p:cNvPr>
          <p:cNvSpPr>
            <a:spLocks noGrp="1"/>
          </p:cNvSpPr>
          <p:nvPr>
            <p:ph type="title"/>
          </p:nvPr>
        </p:nvSpPr>
        <p:spPr>
          <a:xfrm>
            <a:off x="453158" y="144391"/>
            <a:ext cx="10058400" cy="1609344"/>
          </a:xfrm>
        </p:spPr>
        <p:txBody>
          <a:bodyPr/>
          <a:lstStyle/>
          <a:p>
            <a:r>
              <a:rPr lang="en-US" dirty="0"/>
              <a:t>Shall statements for medical record system</a:t>
            </a:r>
          </a:p>
        </p:txBody>
      </p:sp>
      <p:sp>
        <p:nvSpPr>
          <p:cNvPr id="3" name="Content Placeholder 2">
            <a:extLst>
              <a:ext uri="{FF2B5EF4-FFF2-40B4-BE49-F238E27FC236}">
                <a16:creationId xmlns:a16="http://schemas.microsoft.com/office/drawing/2014/main" id="{F418EB7F-9762-9DB5-9070-072E5A5C5EEC}"/>
              </a:ext>
            </a:extLst>
          </p:cNvPr>
          <p:cNvSpPr>
            <a:spLocks noGrp="1"/>
          </p:cNvSpPr>
          <p:nvPr>
            <p:ph idx="1"/>
          </p:nvPr>
        </p:nvSpPr>
        <p:spPr>
          <a:xfrm>
            <a:off x="453158" y="1967023"/>
            <a:ext cx="11498049" cy="4498318"/>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accent2">
                    <a:lumMod val="75000"/>
                  </a:schemeClr>
                </a:solidFill>
                <a:effectLst/>
                <a:latin typeface="Arial" panose="020B0604020202020204" pitchFamily="34" charset="0"/>
              </a:rPr>
              <a:t>Audit Trail:</a:t>
            </a:r>
            <a:endParaRPr kumimoji="0" lang="en-US" altLang="en-US" sz="3600" b="0" i="0" u="none" strike="noStrike" cap="none" normalizeH="0" baseline="0" dirty="0">
              <a:ln>
                <a:noFill/>
              </a:ln>
              <a:solidFill>
                <a:schemeClr val="accent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log all access and modifications to patient records, including the user ID, timestamp, and type of action performed.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allow authorized users to view audit logs for compliance and monitoring purposes.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accent2">
                    <a:lumMod val="75000"/>
                  </a:schemeClr>
                </a:solidFill>
                <a:effectLst/>
                <a:latin typeface="Arial" panose="020B0604020202020204" pitchFamily="34" charset="0"/>
              </a:rPr>
              <a:t>Data Security:</a:t>
            </a:r>
            <a:endParaRPr kumimoji="0" lang="en-US" altLang="en-US" sz="3600" b="0" i="0" u="none" strike="noStrike" cap="none" normalizeH="0" baseline="0" dirty="0">
              <a:ln>
                <a:noFill/>
              </a:ln>
              <a:solidFill>
                <a:schemeClr val="accent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encrypt patient data both in transit and at rest to ensure confidentiality.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automatically lock user sessions after a period of inactivity to prevent unauthorized access.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accent2">
                    <a:lumMod val="75000"/>
                  </a:schemeClr>
                </a:solidFill>
                <a:effectLst/>
                <a:latin typeface="Arial" panose="020B0604020202020204" pitchFamily="34" charset="0"/>
              </a:rPr>
              <a:t>Interoperability:</a:t>
            </a:r>
            <a:endParaRPr kumimoji="0" lang="en-US" altLang="en-US" sz="3600" b="0" i="0" u="none" strike="noStrike" cap="none" normalizeH="0" baseline="0" dirty="0">
              <a:ln>
                <a:noFill/>
              </a:ln>
              <a:solidFill>
                <a:schemeClr val="accent2">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support the exchange of patient information with other healthcare systems using HL7 or FHIR standards.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panose="020B0604020202020204" pitchFamily="34" charset="0"/>
              </a:rPr>
              <a:t>The system </a:t>
            </a:r>
            <a:r>
              <a:rPr kumimoji="0" lang="en-US" altLang="en-US" sz="3600" b="1" i="0" u="none" strike="noStrike" cap="none" normalizeH="0" baseline="0" dirty="0">
                <a:ln>
                  <a:noFill/>
                </a:ln>
                <a:solidFill>
                  <a:schemeClr val="tx1"/>
                </a:solidFill>
                <a:effectLst/>
                <a:latin typeface="Arial" panose="020B0604020202020204" pitchFamily="34" charset="0"/>
              </a:rPr>
              <a:t>shall</a:t>
            </a:r>
            <a:r>
              <a:rPr kumimoji="0" lang="en-US" altLang="en-US" sz="3600" b="0" i="0" u="none" strike="noStrike" cap="none" normalizeH="0" baseline="0" dirty="0">
                <a:ln>
                  <a:noFill/>
                </a:ln>
                <a:solidFill>
                  <a:schemeClr val="tx1"/>
                </a:solidFill>
                <a:effectLst/>
                <a:latin typeface="Arial" panose="020B0604020202020204" pitchFamily="34" charset="0"/>
              </a:rPr>
              <a:t> allow the import and export of medical records in standard formats, such as XML or JSON.</a:t>
            </a:r>
          </a:p>
          <a:p>
            <a:endParaRPr lang="en-US" dirty="0"/>
          </a:p>
        </p:txBody>
      </p:sp>
      <p:sp>
        <p:nvSpPr>
          <p:cNvPr id="4" name="Slide Number Placeholder 3">
            <a:extLst>
              <a:ext uri="{FF2B5EF4-FFF2-40B4-BE49-F238E27FC236}">
                <a16:creationId xmlns:a16="http://schemas.microsoft.com/office/drawing/2014/main" id="{9983FCDE-65A6-88FA-136A-889FEAD50D49}"/>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704218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0115" y="1081041"/>
            <a:ext cx="3115265" cy="2396359"/>
          </a:xfrm>
        </p:spPr>
        <p:txBody>
          <a:bodyPr anchor="b">
            <a:normAutofit/>
          </a:bodyPr>
          <a:lstStyle/>
          <a:p>
            <a:pPr algn="r"/>
            <a:r>
              <a:rPr lang="en-US" sz="4000" b="1" dirty="0">
                <a:solidFill>
                  <a:srgbClr val="FFFFFF"/>
                </a:solidFill>
              </a:rPr>
              <a:t>What is wrong with these requirements?</a:t>
            </a:r>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a:spcAft>
                <a:spcPts val="600"/>
              </a:spcAft>
              <a:defRPr/>
            </a:pPr>
            <a:fld id="{8C3B979E-D810-45CB-BB0A-EDCE524E644E}" type="slidenum">
              <a:rPr lang="en-US" sz="1100">
                <a:solidFill>
                  <a:schemeClr val="tx1">
                    <a:lumMod val="50000"/>
                    <a:lumOff val="50000"/>
                  </a:schemeClr>
                </a:solidFill>
              </a:rPr>
              <a:pPr>
                <a:spcAft>
                  <a:spcPts val="600"/>
                </a:spcAft>
                <a:defRPr/>
              </a:pPr>
              <a:t>15</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84D86F68-83C7-BAF8-CF07-4084C29CA689}"/>
              </a:ext>
            </a:extLst>
          </p:cNvPr>
          <p:cNvGraphicFramePr>
            <a:graphicFrameLocks noGrp="1"/>
          </p:cNvGraphicFramePr>
          <p:nvPr>
            <p:ph idx="1"/>
            <p:extLst>
              <p:ext uri="{D42A27DB-BD31-4B8C-83A1-F6EECF244321}">
                <p14:modId xmlns:p14="http://schemas.microsoft.com/office/powerpoint/2010/main" val="248274984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84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Problems with Requirements</a:t>
            </a:r>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a:spcAft>
                <a:spcPts val="600"/>
              </a:spcAft>
              <a:defRPr/>
            </a:pPr>
            <a:fld id="{8C3B979E-D810-45CB-BB0A-EDCE524E644E}" type="slidenum">
              <a:rPr lang="en-US" sz="1100">
                <a:solidFill>
                  <a:schemeClr val="tx1">
                    <a:lumMod val="50000"/>
                    <a:lumOff val="50000"/>
                  </a:schemeClr>
                </a:solidFill>
              </a:rPr>
              <a:pPr>
                <a:spcAft>
                  <a:spcPts val="600"/>
                </a:spcAft>
                <a:defRPr/>
              </a:pPr>
              <a:t>16</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1FC1C909-C845-507C-57E4-2A2B610A68DB}"/>
              </a:ext>
            </a:extLst>
          </p:cNvPr>
          <p:cNvGraphicFramePr>
            <a:graphicFrameLocks noGrp="1"/>
          </p:cNvGraphicFramePr>
          <p:nvPr>
            <p:ph idx="1"/>
            <p:extLst>
              <p:ext uri="{D42A27DB-BD31-4B8C-83A1-F6EECF244321}">
                <p14:modId xmlns:p14="http://schemas.microsoft.com/office/powerpoint/2010/main" val="287545383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885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084" name="Picture 131076" descr="A person reaching for a paper on a table full of paper and sticky notes">
            <a:extLst>
              <a:ext uri="{FF2B5EF4-FFF2-40B4-BE49-F238E27FC236}">
                <a16:creationId xmlns:a16="http://schemas.microsoft.com/office/drawing/2014/main" id="{7C4F7DEB-62D5-0055-ED95-B6054C2875C5}"/>
              </a:ext>
            </a:extLst>
          </p:cNvPr>
          <p:cNvPicPr>
            <a:picLocks noChangeAspect="1"/>
          </p:cNvPicPr>
          <p:nvPr/>
        </p:nvPicPr>
        <p:blipFill rotWithShape="1">
          <a:blip r:embed="rId2">
            <a:duotone>
              <a:prstClr val="black"/>
              <a:schemeClr val="tx2">
                <a:tint val="45000"/>
                <a:satMod val="400000"/>
              </a:schemeClr>
            </a:duotone>
          </a:blip>
          <a:srcRect t="8913" b="6817"/>
          <a:stretch/>
        </p:blipFill>
        <p:spPr>
          <a:xfrm>
            <a:off x="20" y="10"/>
            <a:ext cx="12191980" cy="6857990"/>
          </a:xfrm>
          <a:prstGeom prst="rect">
            <a:avLst/>
          </a:prstGeom>
        </p:spPr>
      </p:pic>
      <p:sp>
        <p:nvSpPr>
          <p:cNvPr id="131085" name="Rectangle 13108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1074" name="Rectangle 2"/>
          <p:cNvSpPr>
            <a:spLocks noGrp="1" noChangeArrowheads="1"/>
          </p:cNvSpPr>
          <p:nvPr>
            <p:ph type="title"/>
          </p:nvPr>
        </p:nvSpPr>
        <p:spPr>
          <a:xfrm>
            <a:off x="3608437" y="0"/>
            <a:ext cx="7226711" cy="1828800"/>
          </a:xfrm>
        </p:spPr>
        <p:txBody>
          <a:bodyPr vert="horz" lIns="90487" tIns="44450" rIns="90487" bIns="44450" rtlCol="0" anchorCtr="0">
            <a:normAutofit/>
          </a:bodyPr>
          <a:lstStyle/>
          <a:p>
            <a:pPr eaLnBrk="1" hangingPunct="1">
              <a:defRPr/>
            </a:pPr>
            <a:r>
              <a:rPr lang="en-GB" sz="4800" dirty="0">
                <a:solidFill>
                  <a:schemeClr val="tx1">
                    <a:lumMod val="85000"/>
                    <a:lumOff val="15000"/>
                  </a:schemeClr>
                </a:solidFill>
              </a:rPr>
              <a:t>The Requirements Document</a:t>
            </a:r>
          </a:p>
        </p:txBody>
      </p:sp>
      <p:sp>
        <p:nvSpPr>
          <p:cNvPr id="131075" name="Rectangle 3"/>
          <p:cNvSpPr>
            <a:spLocks noGrp="1" noChangeArrowheads="1"/>
          </p:cNvSpPr>
          <p:nvPr>
            <p:ph type="body" idx="1"/>
          </p:nvPr>
        </p:nvSpPr>
        <p:spPr>
          <a:xfrm>
            <a:off x="3689382" y="1675513"/>
            <a:ext cx="7444625" cy="4969835"/>
          </a:xfrm>
        </p:spPr>
        <p:txBody>
          <a:bodyPr vert="horz" lIns="90487" tIns="44450" rIns="90487" bIns="44450" rtlCol="0">
            <a:noAutofit/>
          </a:bodyPr>
          <a:lstStyle/>
          <a:p>
            <a:pPr algn="just" eaLnBrk="1" hangingPunct="1">
              <a:defRPr/>
            </a:pPr>
            <a:r>
              <a:rPr lang="en-GB" sz="2400" dirty="0"/>
              <a:t>Is the official statement of what is required of the system developers</a:t>
            </a:r>
          </a:p>
          <a:p>
            <a:pPr algn="just" eaLnBrk="1" hangingPunct="1">
              <a:defRPr/>
            </a:pPr>
            <a:r>
              <a:rPr lang="en-GB" sz="2400" dirty="0"/>
              <a:t>It is a contract (and enforceable by law)!</a:t>
            </a:r>
          </a:p>
          <a:p>
            <a:pPr algn="just" eaLnBrk="1" hangingPunct="1">
              <a:defRPr/>
            </a:pPr>
            <a:r>
              <a:rPr lang="en-GB" sz="2400" dirty="0"/>
              <a:t>Should include both a definition and a specification of requirements</a:t>
            </a:r>
          </a:p>
          <a:p>
            <a:pPr algn="just" eaLnBrk="1" hangingPunct="1">
              <a:defRPr/>
            </a:pPr>
            <a:r>
              <a:rPr lang="en-GB" sz="2400" dirty="0"/>
              <a:t>It is NOT a design document. As far as possible, it should set of WHAT the system should do rather than HOW it should do it.</a:t>
            </a:r>
          </a:p>
          <a:p>
            <a:pPr algn="just" eaLnBrk="1" hangingPunct="1">
              <a:defRPr/>
            </a:pPr>
            <a:r>
              <a:rPr lang="en-GB" sz="2400" dirty="0"/>
              <a:t>There are many documentation formats</a:t>
            </a:r>
          </a:p>
          <a:p>
            <a:pPr algn="just" eaLnBrk="1" hangingPunct="1">
              <a:defRPr/>
            </a:pPr>
            <a:r>
              <a:rPr lang="en-GB" sz="2400" dirty="0"/>
              <a:t>There is no best documentation format – it all depends sponsor, on the situation, customer, application domain, etc.</a:t>
            </a:r>
          </a:p>
        </p:txBody>
      </p:sp>
      <p:sp>
        <p:nvSpPr>
          <p:cNvPr id="6" name="Slide Number Placeholder 5"/>
          <p:cNvSpPr>
            <a:spLocks noGrp="1"/>
          </p:cNvSpPr>
          <p:nvPr>
            <p:ph type="sldNum" sz="quarter" idx="12"/>
          </p:nvPr>
        </p:nvSpPr>
        <p:spPr>
          <a:xfrm>
            <a:off x="10615355" y="6356350"/>
            <a:ext cx="518652" cy="365125"/>
          </a:xfrm>
        </p:spPr>
        <p:txBody>
          <a:bodyPr>
            <a:normAutofit/>
          </a:bodyPr>
          <a:lstStyle/>
          <a:p>
            <a:pPr>
              <a:spcAft>
                <a:spcPts val="600"/>
              </a:spcAft>
              <a:defRPr/>
            </a:pPr>
            <a:fld id="{8D3458B8-C311-489C-AE6A-A687BA8C072E}" type="slidenum">
              <a:rPr lang="en-US">
                <a:solidFill>
                  <a:prstClr val="black">
                    <a:lumMod val="50000"/>
                    <a:lumOff val="50000"/>
                  </a:prstClr>
                </a:solidFill>
              </a:rPr>
              <a:pPr>
                <a:spcAft>
                  <a:spcPts val="600"/>
                </a:spcAft>
                <a:defRPr/>
              </a:pPr>
              <a:t>17</a:t>
            </a:fld>
            <a:endParaRPr lang="en-US">
              <a:solidFill>
                <a:prstClr val="black">
                  <a:lumMod val="50000"/>
                  <a:lumOff val="50000"/>
                </a:prstClr>
              </a:solidFill>
            </a:endParaRPr>
          </a:p>
        </p:txBody>
      </p:sp>
      <p:sp>
        <p:nvSpPr>
          <p:cNvPr id="131083" name="Rectangle 131082">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781074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a:xfrm>
            <a:off x="6728636" y="6356350"/>
            <a:ext cx="2743200" cy="365125"/>
          </a:xfrm>
        </p:spPr>
        <p:txBody>
          <a:bodyPr/>
          <a:lstStyle/>
          <a:p>
            <a:pPr>
              <a:defRPr/>
            </a:pPr>
            <a:fld id="{DE98E8B3-6DE7-4901-BE0F-21E9D434D0EA}" type="slidenum">
              <a:rPr lang="en-US"/>
              <a:pPr>
                <a:defRPr/>
              </a:pPr>
              <a:t>18</a:t>
            </a:fld>
            <a:endParaRPr lang="en-US"/>
          </a:p>
        </p:txBody>
      </p:sp>
      <p:sp>
        <p:nvSpPr>
          <p:cNvPr id="132098" name="Rectangle 2"/>
          <p:cNvSpPr>
            <a:spLocks noGrp="1" noChangeArrowheads="1"/>
          </p:cNvSpPr>
          <p:nvPr>
            <p:ph type="title"/>
          </p:nvPr>
        </p:nvSpPr>
        <p:spPr>
          <a:xfrm>
            <a:off x="251636" y="304800"/>
            <a:ext cx="8077200" cy="1143000"/>
          </a:xfrm>
        </p:spPr>
        <p:txBody>
          <a:bodyPr/>
          <a:lstStyle/>
          <a:p>
            <a:pPr eaLnBrk="1" hangingPunct="1">
              <a:defRPr/>
            </a:pPr>
            <a:r>
              <a:rPr lang="en-GB" sz="4300" dirty="0"/>
              <a:t>Users of a Requirements Document</a:t>
            </a:r>
            <a:endParaRPr lang="en-US" sz="4300" dirty="0"/>
          </a:p>
        </p:txBody>
      </p:sp>
      <p:sp>
        <p:nvSpPr>
          <p:cNvPr id="132099" name="Text Box 3"/>
          <p:cNvSpPr txBox="1">
            <a:spLocks noChangeArrowheads="1"/>
          </p:cNvSpPr>
          <p:nvPr/>
        </p:nvSpPr>
        <p:spPr bwMode="auto">
          <a:xfrm>
            <a:off x="4198162" y="1633538"/>
            <a:ext cx="3902075" cy="10795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defRPr/>
            </a:pPr>
            <a:r>
              <a:rPr lang="en-US" sz="1600">
                <a:latin typeface="Tahoma" pitchFamily="34" charset="0"/>
              </a:rPr>
              <a:t>Specify the requirements and read them to check that they meet their needs. They specify changes to the requirements</a:t>
            </a:r>
          </a:p>
        </p:txBody>
      </p:sp>
      <p:sp>
        <p:nvSpPr>
          <p:cNvPr id="132100" name="Text Box 4"/>
          <p:cNvSpPr txBox="1">
            <a:spLocks noChangeArrowheads="1"/>
          </p:cNvSpPr>
          <p:nvPr/>
        </p:nvSpPr>
        <p:spPr bwMode="auto">
          <a:xfrm>
            <a:off x="4198162" y="2901951"/>
            <a:ext cx="3902075" cy="83502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defRPr/>
            </a:pPr>
            <a:r>
              <a:rPr lang="en-US" sz="1600">
                <a:latin typeface="Tahoma" pitchFamily="34" charset="0"/>
              </a:rPr>
              <a:t>Use the requirements document to plan a bid for the system and to plan the system development process</a:t>
            </a:r>
          </a:p>
        </p:txBody>
      </p:sp>
      <p:sp>
        <p:nvSpPr>
          <p:cNvPr id="132101" name="Text Box 5"/>
          <p:cNvSpPr txBox="1">
            <a:spLocks noChangeArrowheads="1"/>
          </p:cNvSpPr>
          <p:nvPr/>
        </p:nvSpPr>
        <p:spPr bwMode="auto">
          <a:xfrm>
            <a:off x="4198162" y="3925888"/>
            <a:ext cx="3902075" cy="59055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defRPr/>
            </a:pPr>
            <a:r>
              <a:rPr lang="en-US" sz="1600">
                <a:latin typeface="Tahoma" pitchFamily="34" charset="0"/>
              </a:rPr>
              <a:t>Use the requirements to understand what system is to be developed</a:t>
            </a:r>
          </a:p>
        </p:txBody>
      </p:sp>
      <p:sp>
        <p:nvSpPr>
          <p:cNvPr id="132102" name="Text Box 6"/>
          <p:cNvSpPr txBox="1">
            <a:spLocks noChangeArrowheads="1"/>
          </p:cNvSpPr>
          <p:nvPr/>
        </p:nvSpPr>
        <p:spPr bwMode="auto">
          <a:xfrm>
            <a:off x="4198162" y="4705350"/>
            <a:ext cx="3902075" cy="59055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defRPr/>
            </a:pPr>
            <a:r>
              <a:rPr lang="en-US" sz="1600">
                <a:latin typeface="Tahoma" pitchFamily="34" charset="0"/>
              </a:rPr>
              <a:t>Use the requirements to develop validation tests for the system</a:t>
            </a:r>
          </a:p>
        </p:txBody>
      </p:sp>
      <p:sp>
        <p:nvSpPr>
          <p:cNvPr id="132103" name="Text Box 7"/>
          <p:cNvSpPr txBox="1">
            <a:spLocks noChangeArrowheads="1"/>
          </p:cNvSpPr>
          <p:nvPr/>
        </p:nvSpPr>
        <p:spPr bwMode="auto">
          <a:xfrm>
            <a:off x="4198162" y="5486401"/>
            <a:ext cx="3902075" cy="83502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eaLnBrk="1" hangingPunct="1">
              <a:defRPr/>
            </a:pPr>
            <a:r>
              <a:rPr lang="en-US" sz="1600">
                <a:latin typeface="Tahoma" pitchFamily="34" charset="0"/>
              </a:rPr>
              <a:t>Use the requirements to help understand the system and the relationship between its parts</a:t>
            </a:r>
          </a:p>
        </p:txBody>
      </p:sp>
      <p:sp>
        <p:nvSpPr>
          <p:cNvPr id="132104" name="Text Box 8"/>
          <p:cNvSpPr txBox="1">
            <a:spLocks noChangeArrowheads="1"/>
          </p:cNvSpPr>
          <p:nvPr/>
        </p:nvSpPr>
        <p:spPr bwMode="auto">
          <a:xfrm>
            <a:off x="404036" y="2000251"/>
            <a:ext cx="2743200" cy="3460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algn="ctr" eaLnBrk="1" hangingPunct="1">
              <a:defRPr/>
            </a:pPr>
            <a:r>
              <a:rPr lang="en-US" sz="1600">
                <a:latin typeface="Tahoma" pitchFamily="34" charset="0"/>
              </a:rPr>
              <a:t>Customers</a:t>
            </a:r>
          </a:p>
        </p:txBody>
      </p:sp>
      <p:sp>
        <p:nvSpPr>
          <p:cNvPr id="132105" name="Text Box 9"/>
          <p:cNvSpPr txBox="1">
            <a:spLocks noChangeArrowheads="1"/>
          </p:cNvSpPr>
          <p:nvPr/>
        </p:nvSpPr>
        <p:spPr bwMode="auto">
          <a:xfrm>
            <a:off x="404036" y="3146426"/>
            <a:ext cx="2743200" cy="3460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algn="ctr" eaLnBrk="1" hangingPunct="1">
              <a:defRPr/>
            </a:pPr>
            <a:r>
              <a:rPr lang="en-US" sz="1600">
                <a:latin typeface="Tahoma" pitchFamily="34" charset="0"/>
              </a:rPr>
              <a:t>Managers</a:t>
            </a:r>
          </a:p>
        </p:txBody>
      </p:sp>
      <p:sp>
        <p:nvSpPr>
          <p:cNvPr id="132106" name="Text Box 10"/>
          <p:cNvSpPr txBox="1">
            <a:spLocks noChangeArrowheads="1"/>
          </p:cNvSpPr>
          <p:nvPr/>
        </p:nvSpPr>
        <p:spPr bwMode="auto">
          <a:xfrm>
            <a:off x="404036" y="4048126"/>
            <a:ext cx="2743200" cy="3460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algn="ctr" eaLnBrk="1" hangingPunct="1">
              <a:defRPr/>
            </a:pPr>
            <a:r>
              <a:rPr lang="en-US" sz="1600">
                <a:latin typeface="Tahoma" pitchFamily="34" charset="0"/>
              </a:rPr>
              <a:t>Developers</a:t>
            </a:r>
          </a:p>
        </p:txBody>
      </p:sp>
      <p:sp>
        <p:nvSpPr>
          <p:cNvPr id="132107" name="Text Box 11"/>
          <p:cNvSpPr txBox="1">
            <a:spLocks noChangeArrowheads="1"/>
          </p:cNvSpPr>
          <p:nvPr/>
        </p:nvSpPr>
        <p:spPr bwMode="auto">
          <a:xfrm>
            <a:off x="404036" y="4827589"/>
            <a:ext cx="2743200" cy="3460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algn="ctr" eaLnBrk="1" hangingPunct="1">
              <a:defRPr/>
            </a:pPr>
            <a:r>
              <a:rPr lang="en-US" sz="1600">
                <a:latin typeface="Tahoma" pitchFamily="34" charset="0"/>
              </a:rPr>
              <a:t>Test engineers</a:t>
            </a:r>
          </a:p>
        </p:txBody>
      </p:sp>
      <p:sp>
        <p:nvSpPr>
          <p:cNvPr id="132108" name="Text Box 12"/>
          <p:cNvSpPr txBox="1">
            <a:spLocks noChangeArrowheads="1"/>
          </p:cNvSpPr>
          <p:nvPr/>
        </p:nvSpPr>
        <p:spPr bwMode="auto">
          <a:xfrm>
            <a:off x="404036" y="5608639"/>
            <a:ext cx="2743200" cy="3460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spAutoFit/>
          </a:bodyPr>
          <a:lstStyle/>
          <a:p>
            <a:pPr algn="ctr" eaLnBrk="1" hangingPunct="1">
              <a:defRPr/>
            </a:pPr>
            <a:r>
              <a:rPr lang="en-US" sz="1600">
                <a:latin typeface="Tahoma" pitchFamily="34" charset="0"/>
              </a:rPr>
              <a:t>Maintenance engineers</a:t>
            </a:r>
          </a:p>
        </p:txBody>
      </p:sp>
      <p:grpSp>
        <p:nvGrpSpPr>
          <p:cNvPr id="2" name="Group 22"/>
          <p:cNvGrpSpPr>
            <a:grpSpLocks/>
          </p:cNvGrpSpPr>
          <p:nvPr/>
        </p:nvGrpSpPr>
        <p:grpSpPr bwMode="auto">
          <a:xfrm>
            <a:off x="8328836" y="136526"/>
            <a:ext cx="3863164" cy="6721474"/>
            <a:chOff x="1392" y="576"/>
            <a:chExt cx="3024" cy="3744"/>
          </a:xfrm>
        </p:grpSpPr>
        <p:sp>
          <p:nvSpPr>
            <p:cNvPr id="34832" name="AutoShape 18"/>
            <p:cNvSpPr>
              <a:spLocks noChangeArrowheads="1"/>
            </p:cNvSpPr>
            <p:nvPr/>
          </p:nvSpPr>
          <p:spPr bwMode="auto">
            <a:xfrm>
              <a:off x="1392" y="576"/>
              <a:ext cx="3024" cy="3744"/>
            </a:xfrm>
            <a:prstGeom prst="irregularSeal1">
              <a:avLst/>
            </a:prstGeom>
            <a:solidFill>
              <a:srgbClr val="FFFF00"/>
            </a:solidFill>
            <a:ln w="9525">
              <a:solidFill>
                <a:schemeClr val="tx1"/>
              </a:solidFill>
              <a:miter lim="800000"/>
              <a:headEnd/>
              <a:tailEnd/>
            </a:ln>
          </p:spPr>
          <p:txBody>
            <a:bodyPr wrap="none" anchor="ctr"/>
            <a:lstStyle/>
            <a:p>
              <a:endParaRPr lang="en-US"/>
            </a:p>
          </p:txBody>
        </p:sp>
        <p:grpSp>
          <p:nvGrpSpPr>
            <p:cNvPr id="34833" name="Group 21"/>
            <p:cNvGrpSpPr>
              <a:grpSpLocks/>
            </p:cNvGrpSpPr>
            <p:nvPr/>
          </p:nvGrpSpPr>
          <p:grpSpPr bwMode="auto">
            <a:xfrm>
              <a:off x="2160" y="1664"/>
              <a:ext cx="1464" cy="1286"/>
              <a:chOff x="2160" y="1664"/>
              <a:chExt cx="1464" cy="1286"/>
            </a:xfrm>
          </p:grpSpPr>
          <p:sp>
            <p:nvSpPr>
              <p:cNvPr id="34839" name="Text Box 19"/>
              <p:cNvSpPr txBox="1">
                <a:spLocks noChangeArrowheads="1"/>
              </p:cNvSpPr>
              <p:nvPr/>
            </p:nvSpPr>
            <p:spPr bwMode="auto">
              <a:xfrm>
                <a:off x="2160" y="1680"/>
                <a:ext cx="1392" cy="231"/>
              </a:xfrm>
              <a:prstGeom prst="rect">
                <a:avLst/>
              </a:prstGeom>
              <a:noFill/>
              <a:ln w="9525">
                <a:noFill/>
                <a:miter lim="800000"/>
                <a:headEnd/>
                <a:tailEnd/>
              </a:ln>
            </p:spPr>
            <p:txBody>
              <a:bodyPr>
                <a:spAutoFit/>
              </a:bodyPr>
              <a:lstStyle/>
              <a:p>
                <a:pPr>
                  <a:spcBef>
                    <a:spcPct val="50000"/>
                  </a:spcBef>
                </a:pPr>
                <a:endParaRPr lang="en-US"/>
              </a:p>
            </p:txBody>
          </p:sp>
          <p:sp>
            <p:nvSpPr>
              <p:cNvPr id="34840" name="Text Box 20"/>
              <p:cNvSpPr txBox="1">
                <a:spLocks noChangeArrowheads="1"/>
              </p:cNvSpPr>
              <p:nvPr/>
            </p:nvSpPr>
            <p:spPr bwMode="auto">
              <a:xfrm>
                <a:off x="2184" y="1664"/>
                <a:ext cx="1440" cy="1286"/>
              </a:xfrm>
              <a:prstGeom prst="rect">
                <a:avLst/>
              </a:prstGeom>
              <a:noFill/>
              <a:ln w="9525">
                <a:noFill/>
                <a:miter lim="800000"/>
                <a:headEnd/>
                <a:tailEnd/>
              </a:ln>
            </p:spPr>
            <p:txBody>
              <a:bodyPr>
                <a:spAutoFit/>
              </a:bodyPr>
              <a:lstStyle/>
              <a:p>
                <a:pPr algn="ctr">
                  <a:spcBef>
                    <a:spcPct val="50000"/>
                  </a:spcBef>
                </a:pPr>
                <a:r>
                  <a:rPr lang="en-US" sz="1600" dirty="0">
                    <a:solidFill>
                      <a:schemeClr val="tx2">
                        <a:lumMod val="75000"/>
                      </a:schemeClr>
                    </a:solidFill>
                  </a:rPr>
                  <a:t>Don’t forget lawyers, judges, plaintiffs, juries, district attorneys, arbiters, mediators, etc., who will view the SRS as a legal document in the event of disputes.</a:t>
                </a:r>
              </a:p>
            </p:txBody>
          </p:sp>
        </p:grpSp>
      </p:grpSp>
    </p:spTree>
    <p:extLst>
      <p:ext uri="{BB962C8B-B14F-4D97-AF65-F5344CB8AC3E}">
        <p14:creationId xmlns:p14="http://schemas.microsoft.com/office/powerpoint/2010/main" val="32317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C513B-EFC3-1A8D-8D16-4C33E290FA39}"/>
              </a:ext>
            </a:extLst>
          </p:cNvPr>
          <p:cNvSpPr>
            <a:spLocks noGrp="1"/>
          </p:cNvSpPr>
          <p:nvPr>
            <p:ph type="title"/>
          </p:nvPr>
        </p:nvSpPr>
        <p:spPr>
          <a:xfrm>
            <a:off x="572493" y="238539"/>
            <a:ext cx="11018520" cy="1434415"/>
          </a:xfrm>
        </p:spPr>
        <p:txBody>
          <a:bodyPr anchor="b">
            <a:normAutofit/>
          </a:bodyPr>
          <a:lstStyle/>
          <a:p>
            <a:r>
              <a:rPr lang="en-US" sz="5400" dirty="0"/>
              <a:t>ISO/IEC/IEEE Standard 29148</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5EABD-91C1-E6C7-B640-7432FBDE0FD4}"/>
              </a:ext>
            </a:extLst>
          </p:cNvPr>
          <p:cNvSpPr>
            <a:spLocks noGrp="1"/>
          </p:cNvSpPr>
          <p:nvPr>
            <p:ph idx="1"/>
          </p:nvPr>
        </p:nvSpPr>
        <p:spPr>
          <a:xfrm>
            <a:off x="146739" y="1869011"/>
            <a:ext cx="9376084" cy="4707967"/>
          </a:xfrm>
        </p:spPr>
        <p:txBody>
          <a:bodyPr anchor="t">
            <a:normAutofit fontScale="32500" lnSpcReduction="20000"/>
          </a:bodyPr>
          <a:lstStyle/>
          <a:p>
            <a:pPr algn="just"/>
            <a:r>
              <a:rPr lang="en-US" sz="7400" b="0" i="0" dirty="0">
                <a:effectLst/>
                <a:latin typeface="Times New Roman" panose="02020603050405020304" pitchFamily="18" charset="0"/>
                <a:cs typeface="Times New Roman" panose="02020603050405020304" pitchFamily="18" charset="0"/>
              </a:rPr>
              <a:t>In 2011, three international standardization bodies, the International Standards Organization (ISO), the International Electrotechnical Commission (IEC), and the Institute for Electrical and Electronics Engineers (IEEE) jointly released the ISO/IEC/IEEE Standard 29148 (2011). In 2018, the second edition of ISO/IEC/IEEE Standard was released. The standard is based on a model that produces a document that helps:</a:t>
            </a:r>
          </a:p>
          <a:p>
            <a:pPr lvl="1" algn="just"/>
            <a:r>
              <a:rPr lang="en-US" sz="7400" b="0" i="0" dirty="0">
                <a:effectLst/>
                <a:latin typeface="Times New Roman" panose="02020603050405020304" pitchFamily="18" charset="0"/>
                <a:cs typeface="Times New Roman" panose="02020603050405020304" pitchFamily="18" charset="0"/>
              </a:rPr>
              <a:t>to establish the basis for agreement between the acquirers or suppliers on what the product is to do;</a:t>
            </a:r>
          </a:p>
          <a:p>
            <a:pPr lvl="1" algn="just"/>
            <a:r>
              <a:rPr lang="en-US" sz="7400" b="0" i="0" dirty="0">
                <a:effectLst/>
                <a:latin typeface="Times New Roman" panose="02020603050405020304" pitchFamily="18" charset="0"/>
                <a:cs typeface="Times New Roman" panose="02020603050405020304" pitchFamily="18" charset="0"/>
              </a:rPr>
              <a:t> to force a rigorous assessment of requirements before design can begin and reduce later redesign;</a:t>
            </a:r>
          </a:p>
          <a:p>
            <a:pPr lvl="1" algn="just"/>
            <a:r>
              <a:rPr lang="en-US" sz="7400" b="0" i="0" dirty="0">
                <a:effectLst/>
                <a:latin typeface="Times New Roman" panose="02020603050405020304" pitchFamily="18" charset="0"/>
                <a:cs typeface="Times New Roman" panose="02020603050405020304" pitchFamily="18" charset="0"/>
              </a:rPr>
              <a:t>to provide a realistic basis for estimating product costs and risks, and schedules organizations to develop validation and verification plans;</a:t>
            </a:r>
          </a:p>
          <a:p>
            <a:pPr lvl="1" algn="just"/>
            <a:r>
              <a:rPr lang="en-US" sz="7400" b="0" i="0" dirty="0">
                <a:effectLst/>
                <a:latin typeface="Times New Roman" panose="02020603050405020304" pitchFamily="18" charset="0"/>
                <a:cs typeface="Times New Roman" panose="02020603050405020304" pitchFamily="18" charset="0"/>
              </a:rPr>
              <a:t> to provide an informed basis for deploying a product to new users or new operational environments;</a:t>
            </a:r>
          </a:p>
          <a:p>
            <a:pPr lvl="1" algn="just"/>
            <a:r>
              <a:rPr lang="en-US" sz="7400" b="0" i="0" dirty="0">
                <a:effectLst/>
                <a:latin typeface="Times New Roman" panose="02020603050405020304" pitchFamily="18" charset="0"/>
                <a:cs typeface="Times New Roman" panose="02020603050405020304" pitchFamily="18" charset="0"/>
              </a:rPr>
              <a:t>to provide a basis for product enhancement.</a:t>
            </a:r>
          </a:p>
          <a:p>
            <a:endParaRPr lang="en-US" sz="1000" dirty="0"/>
          </a:p>
        </p:txBody>
      </p:sp>
      <p:pic>
        <p:nvPicPr>
          <p:cNvPr id="5" name="Picture 4" descr="Rolls of blueprints">
            <a:extLst>
              <a:ext uri="{FF2B5EF4-FFF2-40B4-BE49-F238E27FC236}">
                <a16:creationId xmlns:a16="http://schemas.microsoft.com/office/drawing/2014/main" id="{1170B171-0985-6BEF-2ABD-8492AA8C505A}"/>
              </a:ext>
            </a:extLst>
          </p:cNvPr>
          <p:cNvPicPr>
            <a:picLocks noChangeAspect="1"/>
          </p:cNvPicPr>
          <p:nvPr/>
        </p:nvPicPr>
        <p:blipFill rotWithShape="1">
          <a:blip r:embed="rId2"/>
          <a:srcRect l="35782" r="2" b="2"/>
          <a:stretch/>
        </p:blipFill>
        <p:spPr>
          <a:xfrm>
            <a:off x="9640388" y="2071316"/>
            <a:ext cx="2250653" cy="4303358"/>
          </a:xfrm>
          <a:prstGeom prst="rect">
            <a:avLst/>
          </a:prstGeom>
        </p:spPr>
      </p:pic>
      <p:sp>
        <p:nvSpPr>
          <p:cNvPr id="4" name="Slide Number Placeholder 3">
            <a:extLst>
              <a:ext uri="{FF2B5EF4-FFF2-40B4-BE49-F238E27FC236}">
                <a16:creationId xmlns:a16="http://schemas.microsoft.com/office/drawing/2014/main" id="{131D11AC-DD3B-F399-D1C9-43F488C97D60}"/>
              </a:ext>
            </a:extLst>
          </p:cNvPr>
          <p:cNvSpPr>
            <a:spLocks noGrp="1"/>
          </p:cNvSpPr>
          <p:nvPr>
            <p:ph type="sldNum" sz="quarter" idx="12"/>
          </p:nvPr>
        </p:nvSpPr>
        <p:spPr/>
        <p:txBody>
          <a:bodyPr/>
          <a:lstStyle/>
          <a:p>
            <a:fld id="{7DF6DEEC-D04A-4FF0-9A08-7D39859C24F4}" type="slidenum">
              <a:rPr lang="en-US" smtClean="0"/>
              <a:t>19</a:t>
            </a:fld>
            <a:endParaRPr lang="en-US"/>
          </a:p>
        </p:txBody>
      </p:sp>
    </p:spTree>
    <p:extLst>
      <p:ext uri="{BB962C8B-B14F-4D97-AF65-F5344CB8AC3E}">
        <p14:creationId xmlns:p14="http://schemas.microsoft.com/office/powerpoint/2010/main" val="309376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3347-8576-FA16-4B27-35AF1FDC98D0}"/>
              </a:ext>
            </a:extLst>
          </p:cNvPr>
          <p:cNvSpPr>
            <a:spLocks noGrp="1"/>
          </p:cNvSpPr>
          <p:nvPr>
            <p:ph type="title"/>
          </p:nvPr>
        </p:nvSpPr>
        <p:spPr/>
        <p:txBody>
          <a:bodyPr/>
          <a:lstStyle/>
          <a:p>
            <a:r>
              <a:rPr lang="en-US" dirty="0"/>
              <a:t>Lesson plan</a:t>
            </a:r>
          </a:p>
        </p:txBody>
      </p:sp>
      <p:sp>
        <p:nvSpPr>
          <p:cNvPr id="3" name="Content Placeholder 2">
            <a:extLst>
              <a:ext uri="{FF2B5EF4-FFF2-40B4-BE49-F238E27FC236}">
                <a16:creationId xmlns:a16="http://schemas.microsoft.com/office/drawing/2014/main" id="{84BD7749-20C1-909A-BE69-465D4AE59EE8}"/>
              </a:ext>
            </a:extLst>
          </p:cNvPr>
          <p:cNvSpPr>
            <a:spLocks noGrp="1"/>
          </p:cNvSpPr>
          <p:nvPr>
            <p:ph idx="1"/>
          </p:nvPr>
        </p:nvSpPr>
        <p:spPr/>
        <p:txBody>
          <a:bodyPr/>
          <a:lstStyle/>
          <a:p>
            <a:pPr algn="just"/>
            <a:r>
              <a:rPr lang="en-US" dirty="0"/>
              <a:t>Forms of Representing Requirements.</a:t>
            </a:r>
          </a:p>
          <a:p>
            <a:pPr algn="just"/>
            <a:r>
              <a:rPr lang="en-US" dirty="0"/>
              <a:t>Problems with Requirements.</a:t>
            </a:r>
          </a:p>
          <a:p>
            <a:pPr algn="just"/>
            <a:r>
              <a:rPr lang="en-US" dirty="0"/>
              <a:t>The Requirements Document</a:t>
            </a:r>
          </a:p>
          <a:p>
            <a:pPr algn="just"/>
            <a:r>
              <a:rPr lang="en-US" dirty="0"/>
              <a:t>IEEE 29148 qualities for requirements.</a:t>
            </a:r>
          </a:p>
          <a:p>
            <a:pPr algn="just"/>
            <a:r>
              <a:rPr lang="en-US" dirty="0"/>
              <a:t>Additional Best Practices to represent requirements.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C70DE7D-4BAE-F41A-DF31-318F363A90B4}"/>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381904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4293F-3AB3-EF70-5595-AD4E13D01095}"/>
              </a:ext>
            </a:extLst>
          </p:cNvPr>
          <p:cNvSpPr>
            <a:spLocks noGrp="1"/>
          </p:cNvSpPr>
          <p:nvPr>
            <p:ph type="title"/>
          </p:nvPr>
        </p:nvSpPr>
        <p:spPr>
          <a:xfrm>
            <a:off x="838200" y="365125"/>
            <a:ext cx="10515600" cy="1325563"/>
          </a:xfrm>
        </p:spPr>
        <p:txBody>
          <a:bodyPr>
            <a:normAutofit/>
          </a:bodyPr>
          <a:lstStyle/>
          <a:p>
            <a:r>
              <a:rPr lang="en-US" sz="5400" dirty="0"/>
              <a:t>ISO/IEC/IEEE Standard 29148</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E6F206-AC28-B351-8C6F-D43D416159CA}"/>
              </a:ext>
            </a:extLst>
          </p:cNvPr>
          <p:cNvSpPr>
            <a:spLocks noGrp="1"/>
          </p:cNvSpPr>
          <p:nvPr>
            <p:ph idx="1"/>
          </p:nvPr>
        </p:nvSpPr>
        <p:spPr>
          <a:xfrm>
            <a:off x="838200" y="1929384"/>
            <a:ext cx="10515600" cy="4251960"/>
          </a:xfrm>
        </p:spPr>
        <p:txBody>
          <a:bodyPr>
            <a:normAutofit/>
          </a:bodyPr>
          <a:lstStyle/>
          <a:p>
            <a:pPr algn="just">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The IEEE 29148 outline is particularly beneficial to the requirements engineer because it has been widely deployed across a broad range of application domains</a:t>
            </a:r>
          </a:p>
          <a:p>
            <a:pPr algn="just"/>
            <a:r>
              <a:rPr lang="en-US" sz="3000" b="0" i="0" dirty="0">
                <a:effectLst/>
                <a:latin typeface="Times New Roman" panose="02020603050405020304" pitchFamily="18" charset="0"/>
                <a:cs typeface="Times New Roman" panose="02020603050405020304" pitchFamily="18" charset="0"/>
              </a:rPr>
              <a:t>Because of all the above, our course has adopted the IEEE 29148 standard as a template for your team project. </a:t>
            </a:r>
          </a:p>
          <a:p>
            <a:pPr algn="just"/>
            <a:r>
              <a:rPr lang="en-US" sz="3000" b="0" i="0" dirty="0">
                <a:effectLst/>
                <a:latin typeface="Times New Roman" panose="02020603050405020304" pitchFamily="18" charset="0"/>
                <a:cs typeface="Times New Roman" panose="02020603050405020304" pitchFamily="18" charset="0"/>
              </a:rPr>
              <a:t>In particular, you will need to follow the template for your SRS document (Delivery 2). The template is an adaptation of IEEE 29148.</a:t>
            </a:r>
          </a:p>
          <a:p>
            <a:endParaRPr lang="en-US" sz="2200" dirty="0"/>
          </a:p>
        </p:txBody>
      </p:sp>
      <p:sp>
        <p:nvSpPr>
          <p:cNvPr id="4" name="Slide Number Placeholder 3">
            <a:extLst>
              <a:ext uri="{FF2B5EF4-FFF2-40B4-BE49-F238E27FC236}">
                <a16:creationId xmlns:a16="http://schemas.microsoft.com/office/drawing/2014/main" id="{EDF15D4B-A595-6D24-96CA-26F701BA32C8}"/>
              </a:ext>
            </a:extLst>
          </p:cNvPr>
          <p:cNvSpPr>
            <a:spLocks noGrp="1"/>
          </p:cNvSpPr>
          <p:nvPr>
            <p:ph type="sldNum" sz="quarter" idx="12"/>
          </p:nvPr>
        </p:nvSpPr>
        <p:spPr/>
        <p:txBody>
          <a:bodyPr/>
          <a:lstStyle/>
          <a:p>
            <a:fld id="{7DF6DEEC-D04A-4FF0-9A08-7D39859C24F4}" type="slidenum">
              <a:rPr lang="en-US" smtClean="0"/>
              <a:t>20</a:t>
            </a:fld>
            <a:endParaRPr lang="en-US"/>
          </a:p>
        </p:txBody>
      </p:sp>
    </p:spTree>
    <p:extLst>
      <p:ext uri="{BB962C8B-B14F-4D97-AF65-F5344CB8AC3E}">
        <p14:creationId xmlns:p14="http://schemas.microsoft.com/office/powerpoint/2010/main" val="2095246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4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Table of Contents for an SRS</a:t>
            </a:r>
          </a:p>
        </p:txBody>
      </p:sp>
      <p:pic>
        <p:nvPicPr>
          <p:cNvPr id="5" name="Picture 4">
            <a:extLst>
              <a:ext uri="{FF2B5EF4-FFF2-40B4-BE49-F238E27FC236}">
                <a16:creationId xmlns:a16="http://schemas.microsoft.com/office/drawing/2014/main" id="{67F8C856-D24F-1E9B-0111-7A1487C511FC}"/>
              </a:ext>
            </a:extLst>
          </p:cNvPr>
          <p:cNvPicPr>
            <a:picLocks noChangeAspect="1"/>
          </p:cNvPicPr>
          <p:nvPr/>
        </p:nvPicPr>
        <p:blipFill>
          <a:blip r:embed="rId2"/>
          <a:stretch>
            <a:fillRect/>
          </a:stretch>
        </p:blipFill>
        <p:spPr>
          <a:xfrm>
            <a:off x="3540642" y="0"/>
            <a:ext cx="8452884" cy="6721475"/>
          </a:xfrm>
          <a:prstGeom prst="rect">
            <a:avLst/>
          </a:prstGeom>
        </p:spPr>
      </p:pic>
      <p:sp>
        <p:nvSpPr>
          <p:cNvPr id="3" name="Slide Number Placeholder 2"/>
          <p:cNvSpPr>
            <a:spLocks noGrp="1"/>
          </p:cNvSpPr>
          <p:nvPr>
            <p:ph type="sldNum" sz="quarter" idx="12"/>
          </p:nvPr>
        </p:nvSpPr>
        <p:spPr>
          <a:xfrm>
            <a:off x="11310257" y="6356350"/>
            <a:ext cx="560009" cy="365125"/>
          </a:xfrm>
        </p:spPr>
        <p:txBody>
          <a:bodyPr>
            <a:normAutofit/>
          </a:bodyPr>
          <a:lstStyle/>
          <a:p>
            <a:pPr>
              <a:spcAft>
                <a:spcPts val="600"/>
              </a:spcAft>
              <a:defRPr/>
            </a:pPr>
            <a:fld id="{45867A58-FDFC-4EB4-BF4C-CC045E6F78D0}" type="slidenum">
              <a:rPr lang="en-US">
                <a:solidFill>
                  <a:srgbClr val="898989"/>
                </a:solidFill>
              </a:rPr>
              <a:pPr>
                <a:spcAft>
                  <a:spcPts val="600"/>
                </a:spcAft>
                <a:defRPr/>
              </a:pPr>
              <a:t>21</a:t>
            </a:fld>
            <a:endParaRPr lang="en-US">
              <a:solidFill>
                <a:srgbClr val="898989"/>
              </a:solidFill>
            </a:endParaRPr>
          </a:p>
        </p:txBody>
      </p:sp>
    </p:spTree>
    <p:extLst>
      <p:ext uri="{BB962C8B-B14F-4D97-AF65-F5344CB8AC3E}">
        <p14:creationId xmlns:p14="http://schemas.microsoft.com/office/powerpoint/2010/main" val="26115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8638" y="386930"/>
            <a:ext cx="9236700" cy="1188950"/>
          </a:xfrm>
        </p:spPr>
        <p:txBody>
          <a:bodyPr anchor="b">
            <a:normAutofit/>
          </a:bodyPr>
          <a:lstStyle/>
          <a:p>
            <a:r>
              <a:rPr lang="en-US" sz="4600" dirty="0"/>
              <a:t>Organizational Options for </a:t>
            </a:r>
            <a:r>
              <a:rPr lang="en-US" sz="4600" b="1" dirty="0">
                <a:solidFill>
                  <a:schemeClr val="accent2"/>
                </a:solidFill>
              </a:rPr>
              <a:t>section 3.1</a:t>
            </a: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93660" y="2599509"/>
            <a:ext cx="10143668" cy="3435531"/>
          </a:xfrm>
        </p:spPr>
        <p:txBody>
          <a:bodyPr anchor="ctr">
            <a:normAutofit/>
          </a:bodyPr>
          <a:lstStyle/>
          <a:p>
            <a:r>
              <a:rPr lang="fr-FR" sz="2400" dirty="0"/>
              <a:t>System mode (</a:t>
            </a:r>
            <a:r>
              <a:rPr lang="fr-FR" sz="2400"/>
              <a:t>e.g</a:t>
            </a:r>
            <a:r>
              <a:rPr lang="fr-FR" sz="2400" dirty="0"/>
              <a:t>., navigation, combat, diagnostic)</a:t>
            </a:r>
          </a:p>
          <a:p>
            <a:r>
              <a:rPr lang="en-US" sz="2400" dirty="0"/>
              <a:t>User class (e.g., user, supervisor, diagnostic)</a:t>
            </a:r>
          </a:p>
          <a:p>
            <a:r>
              <a:rPr lang="en-US" sz="2400" dirty="0"/>
              <a:t>Object (by defining classes/objects, attributes, functions/methods, and</a:t>
            </a:r>
          </a:p>
          <a:p>
            <a:r>
              <a:rPr lang="en-US" sz="2400" dirty="0"/>
              <a:t>messages)</a:t>
            </a:r>
          </a:p>
          <a:p>
            <a:r>
              <a:rPr lang="en-US" sz="2400" dirty="0"/>
              <a:t>Feature (describes what the system provides to the user)</a:t>
            </a:r>
          </a:p>
          <a:p>
            <a:r>
              <a:rPr lang="en-US" sz="2400" dirty="0"/>
              <a:t>Stimulus (e.g., sensor 1, sensor 2, actuator 1, …)</a:t>
            </a:r>
          </a:p>
          <a:p>
            <a:r>
              <a:rPr lang="en-US" sz="2400" dirty="0"/>
              <a:t>Functional hierarchy (e.g., using a top-down decomposition of tasks)</a:t>
            </a:r>
          </a:p>
        </p:txBody>
      </p:sp>
      <p:sp>
        <p:nvSpPr>
          <p:cNvPr id="5" name="Slide Number Placeholder 4"/>
          <p:cNvSpPr>
            <a:spLocks noGrp="1"/>
          </p:cNvSpPr>
          <p:nvPr>
            <p:ph type="sldNum" sz="quarter" idx="12"/>
          </p:nvPr>
        </p:nvSpPr>
        <p:spPr>
          <a:xfrm>
            <a:off x="8610600" y="649224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3B979E-D810-45CB-BB0A-EDCE524E644E}"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99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683756"/>
            <a:ext cx="3701743" cy="2396359"/>
          </a:xfrm>
        </p:spPr>
        <p:txBody>
          <a:bodyPr anchor="b">
            <a:normAutofit/>
          </a:bodyPr>
          <a:lstStyle/>
          <a:p>
            <a:pPr algn="ctr"/>
            <a:r>
              <a:rPr lang="en-US" sz="4000" b="1" dirty="0">
                <a:solidFill>
                  <a:srgbClr val="FFFFFF"/>
                </a:solidFill>
              </a:rPr>
              <a:t>IEEE Std 29148</a:t>
            </a:r>
            <a:br>
              <a:rPr lang="en-US" sz="4000" b="1" dirty="0">
                <a:solidFill>
                  <a:srgbClr val="FFFFFF"/>
                </a:solidFill>
              </a:rPr>
            </a:br>
            <a:r>
              <a:rPr lang="en-US" sz="4000" b="1" dirty="0">
                <a:solidFill>
                  <a:srgbClr val="FFFFFF"/>
                </a:solidFill>
              </a:rPr>
              <a:t>Considerations for requirements</a:t>
            </a:r>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defRPr/>
            </a:pPr>
            <a:fld id="{0A97A682-319C-497E-8CA6-78F96D3139B4}" type="slidenum">
              <a:rPr lang="en-US" sz="1100">
                <a:solidFill>
                  <a:schemeClr val="tx1">
                    <a:lumMod val="50000"/>
                    <a:lumOff val="50000"/>
                  </a:schemeClr>
                </a:solidFill>
              </a:rPr>
              <a:pPr>
                <a:spcAft>
                  <a:spcPts val="600"/>
                </a:spcAft>
                <a:defRPr/>
              </a:pPr>
              <a:t>23</a:t>
            </a:fld>
            <a:endParaRPr lang="en-US" sz="1100">
              <a:solidFill>
                <a:schemeClr val="tx1">
                  <a:lumMod val="50000"/>
                  <a:lumOff val="50000"/>
                </a:schemeClr>
              </a:solidFill>
            </a:endParaRPr>
          </a:p>
        </p:txBody>
      </p:sp>
      <p:graphicFrame>
        <p:nvGraphicFramePr>
          <p:cNvPr id="7" name="Content Placeholder 4">
            <a:extLst>
              <a:ext uri="{FF2B5EF4-FFF2-40B4-BE49-F238E27FC236}">
                <a16:creationId xmlns:a16="http://schemas.microsoft.com/office/drawing/2014/main" id="{5AEE1E27-50C9-8D43-B664-4D40DC24F882}"/>
              </a:ext>
            </a:extLst>
          </p:cNvPr>
          <p:cNvGraphicFramePr>
            <a:graphicFrameLocks noGrp="1"/>
          </p:cNvGraphicFramePr>
          <p:nvPr>
            <p:ph idx="1"/>
            <p:extLst>
              <p:ext uri="{D42A27DB-BD31-4B8C-83A1-F6EECF244321}">
                <p14:modId xmlns:p14="http://schemas.microsoft.com/office/powerpoint/2010/main" val="20297753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79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IEEE Std 29148</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3600" dirty="0"/>
              <a:t>For a set of requirements</a:t>
            </a:r>
          </a:p>
          <a:p>
            <a:pPr lvl="1"/>
            <a:r>
              <a:rPr lang="en-US" sz="3600" dirty="0"/>
              <a:t>Complete</a:t>
            </a:r>
          </a:p>
          <a:p>
            <a:pPr lvl="1"/>
            <a:r>
              <a:rPr lang="en-US" sz="3600" dirty="0"/>
              <a:t>Consistent</a:t>
            </a:r>
          </a:p>
          <a:p>
            <a:pPr lvl="1"/>
            <a:r>
              <a:rPr lang="en-US" sz="3600" dirty="0"/>
              <a:t>Bounded</a:t>
            </a:r>
          </a:p>
          <a:p>
            <a:pPr lvl="1"/>
            <a:r>
              <a:rPr lang="en-US" sz="3600" dirty="0"/>
              <a:t>Affordable</a:t>
            </a:r>
          </a:p>
          <a:p>
            <a:pPr lvl="1"/>
            <a:endParaRPr lang="en-US" sz="2000" dirty="0"/>
          </a:p>
        </p:txBody>
      </p:sp>
      <p:sp>
        <p:nvSpPr>
          <p:cNvPr id="5" name="Slide Number Placeholder 4"/>
          <p:cNvSpPr>
            <a:spLocks noGrp="1"/>
          </p:cNvSpPr>
          <p:nvPr>
            <p:ph type="sldNum" sz="quarter" idx="12"/>
          </p:nvPr>
        </p:nvSpPr>
        <p:spPr>
          <a:xfrm>
            <a:off x="11704320" y="6455664"/>
            <a:ext cx="448056" cy="365125"/>
          </a:xfrm>
        </p:spPr>
        <p:txBody>
          <a:bodyPr>
            <a:normAutofit/>
          </a:bodyPr>
          <a:lstStyle/>
          <a:p>
            <a:pPr>
              <a:spcAft>
                <a:spcPts val="600"/>
              </a:spcAft>
              <a:defRPr/>
            </a:pPr>
            <a:fld id="{0B90B016-FD2A-45C3-8118-E7F5B434B504}" type="slidenum">
              <a:rPr lang="en-US" sz="1100">
                <a:solidFill>
                  <a:schemeClr val="tx1">
                    <a:lumMod val="50000"/>
                    <a:lumOff val="50000"/>
                  </a:schemeClr>
                </a:solidFill>
              </a:rPr>
              <a:pPr>
                <a:spcAft>
                  <a:spcPts val="600"/>
                </a:spcAft>
                <a:defRPr/>
              </a:pPr>
              <a:t>24</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80631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Singular</a:t>
            </a:r>
          </a:p>
        </p:txBody>
      </p:sp>
      <p:sp>
        <p:nvSpPr>
          <p:cNvPr id="3" name="Content Placeholder 2"/>
          <p:cNvSpPr>
            <a:spLocks noGrp="1"/>
          </p:cNvSpPr>
          <p:nvPr>
            <p:ph idx="1"/>
          </p:nvPr>
        </p:nvSpPr>
        <p:spPr>
          <a:xfrm>
            <a:off x="838200" y="2057400"/>
            <a:ext cx="10515600" cy="3871762"/>
          </a:xfrm>
        </p:spPr>
        <p:txBody>
          <a:bodyPr>
            <a:normAutofit/>
          </a:bodyPr>
          <a:lstStyle/>
          <a:p>
            <a:r>
              <a:rPr lang="en-US" sz="2200"/>
              <a:t>Each requirement specifies a single and have no conjunctions. </a:t>
            </a:r>
          </a:p>
          <a:p>
            <a:pPr lvl="1"/>
            <a:r>
              <a:rPr lang="en-US" sz="2200"/>
              <a:t>3.1.1 The pump control unit shall start the submersible pump motors to prevent the wet well from running over and stop the pump motors before the wet well runs dry.</a:t>
            </a:r>
          </a:p>
          <a:p>
            <a:r>
              <a:rPr lang="en-US" sz="2200"/>
              <a:t>versus:</a:t>
            </a:r>
          </a:p>
          <a:p>
            <a:pPr lvl="1"/>
            <a:r>
              <a:rPr lang="en-US" sz="2200"/>
              <a:t>3.1.1.1 The pump control unit shall start the submersible pump motors to prevent the wet well from running over.</a:t>
            </a:r>
          </a:p>
          <a:p>
            <a:pPr lvl="1"/>
            <a:r>
              <a:rPr lang="en-US" sz="2200"/>
              <a:t>3.1.1.2 The pump control unit shall stop the pump motors before the wet well runs dry.</a:t>
            </a:r>
          </a:p>
          <a:p>
            <a:r>
              <a:rPr lang="en-US" sz="2200"/>
              <a:t>Conjunctions can be used if they describe a single behavior</a:t>
            </a:r>
          </a:p>
          <a:p>
            <a:pPr lvl="1"/>
            <a:r>
              <a:rPr lang="en-US" sz="2200"/>
              <a:t>3.2.6  The light emitted by the display shall be either red or yellow.</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25</a:t>
            </a:fld>
            <a:endParaRPr lang="en-US">
              <a:solidFill>
                <a:schemeClr val="tx1">
                  <a:lumMod val="75000"/>
                  <a:lumOff val="25000"/>
                </a:schemeClr>
              </a:solidFill>
            </a:endParaRPr>
          </a:p>
        </p:txBody>
      </p:sp>
    </p:spTree>
    <p:extLst>
      <p:ext uri="{BB962C8B-B14F-4D97-AF65-F5344CB8AC3E}">
        <p14:creationId xmlns:p14="http://schemas.microsoft.com/office/powerpoint/2010/main" val="4224710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Feasible</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A requirement that can be satisfied with current technology and cost constraints, </a:t>
            </a:r>
          </a:p>
          <a:p>
            <a:r>
              <a:rPr lang="en-US" sz="2400"/>
              <a:t>Not a ridiculous requirement.</a:t>
            </a:r>
          </a:p>
          <a:p>
            <a:r>
              <a:rPr lang="en-US" sz="2400"/>
              <a:t>Examples</a:t>
            </a:r>
          </a:p>
          <a:p>
            <a:pPr lvl="1"/>
            <a:r>
              <a:rPr lang="en-US" dirty="0"/>
              <a:t>The system shall consume no power.</a:t>
            </a:r>
          </a:p>
          <a:p>
            <a:pPr lvl="1"/>
            <a:r>
              <a:rPr lang="en-US" dirty="0"/>
              <a:t>The length of the beam shall be less than 0 feet. </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26</a:t>
            </a:fld>
            <a:endParaRPr lang="en-US">
              <a:solidFill>
                <a:schemeClr val="tx1">
                  <a:lumMod val="75000"/>
                  <a:lumOff val="25000"/>
                </a:schemeClr>
              </a:solidFill>
            </a:endParaRPr>
          </a:p>
        </p:txBody>
      </p:sp>
    </p:spTree>
    <p:extLst>
      <p:ext uri="{BB962C8B-B14F-4D97-AF65-F5344CB8AC3E}">
        <p14:creationId xmlns:p14="http://schemas.microsoft.com/office/powerpoint/2010/main" val="826241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Unambiguous</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A requirement is unambiguous if it can have only one interpretation.</a:t>
            </a:r>
          </a:p>
          <a:p>
            <a:r>
              <a:rPr lang="en-US" sz="2400"/>
              <a:t>Example</a:t>
            </a:r>
          </a:p>
          <a:p>
            <a:pPr lvl="1"/>
            <a:r>
              <a:rPr lang="en-US" dirty="0"/>
              <a:t>If the valve is open and the drain is open, then it should be closed.</a:t>
            </a:r>
          </a:p>
          <a:p>
            <a:r>
              <a:rPr lang="en-US" sz="2400"/>
              <a:t>Conjunctions can cause ambiguity and that is why they should be avoided.</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27</a:t>
            </a:fld>
            <a:endParaRPr lang="en-US">
              <a:solidFill>
                <a:schemeClr val="tx1">
                  <a:lumMod val="75000"/>
                  <a:lumOff val="25000"/>
                </a:schemeClr>
              </a:solidFill>
            </a:endParaRPr>
          </a:p>
        </p:txBody>
      </p:sp>
    </p:spTree>
    <p:extLst>
      <p:ext uri="{BB962C8B-B14F-4D97-AF65-F5344CB8AC3E}">
        <p14:creationId xmlns:p14="http://schemas.microsoft.com/office/powerpoint/2010/main" val="1062254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Complete</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A requirement is complete “to the extent that all of its parts are present and each part is fully developed.”</a:t>
            </a:r>
          </a:p>
          <a:p>
            <a:pPr lvl="1"/>
            <a:r>
              <a:rPr lang="en-US" dirty="0"/>
              <a:t>Switch 1 shall have two positions, one position is “on”.</a:t>
            </a:r>
          </a:p>
          <a:p>
            <a:r>
              <a:rPr lang="en-US" sz="2400"/>
              <a:t>Same property for a set of requirements</a:t>
            </a:r>
          </a:p>
          <a:p>
            <a:pPr lvl="1"/>
            <a:r>
              <a:rPr lang="en-US" dirty="0"/>
              <a:t>E.g. no “TBD”</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28</a:t>
            </a:fld>
            <a:endParaRPr lang="en-US">
              <a:solidFill>
                <a:schemeClr val="tx1">
                  <a:lumMod val="75000"/>
                  <a:lumOff val="25000"/>
                </a:schemeClr>
              </a:solidFill>
            </a:endParaRPr>
          </a:p>
        </p:txBody>
      </p:sp>
    </p:spTree>
    <p:extLst>
      <p:ext uri="{BB962C8B-B14F-4D97-AF65-F5344CB8AC3E}">
        <p14:creationId xmlns:p14="http://schemas.microsoft.com/office/powerpoint/2010/main" val="219412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Consistent</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A requirement is consistent if it does not contradict itself (internal) or a prevailing standard or law (external).</a:t>
            </a:r>
          </a:p>
          <a:p>
            <a:pPr lvl="1"/>
            <a:r>
              <a:rPr lang="en-US" dirty="0"/>
              <a:t>If the lever is in position 1 then it shall open and close the valve.</a:t>
            </a:r>
          </a:p>
          <a:p>
            <a:r>
              <a:rPr lang="en-US" sz="2400"/>
              <a:t>Same for a set of requirements (e.g.)</a:t>
            </a:r>
          </a:p>
          <a:p>
            <a:pPr lvl="1"/>
            <a:r>
              <a:rPr lang="en-US" dirty="0"/>
              <a:t>3.1 If the lever is in position 1, then valve 1 is opened.</a:t>
            </a:r>
          </a:p>
          <a:p>
            <a:pPr lvl="1"/>
            <a:r>
              <a:rPr lang="en-US" dirty="0"/>
              <a:t>3.2 If the lever is in position 1, then valve 1 is closed.</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29</a:t>
            </a:fld>
            <a:endParaRPr lang="en-US">
              <a:solidFill>
                <a:schemeClr val="tx1">
                  <a:lumMod val="75000"/>
                  <a:lumOff val="25000"/>
                </a:schemeClr>
              </a:solidFill>
            </a:endParaRPr>
          </a:p>
        </p:txBody>
      </p:sp>
    </p:spTree>
    <p:extLst>
      <p:ext uri="{BB962C8B-B14F-4D97-AF65-F5344CB8AC3E}">
        <p14:creationId xmlns:p14="http://schemas.microsoft.com/office/powerpoint/2010/main" val="136362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5C0DF-0872-66B8-FED9-70FCF1F0A349}"/>
              </a:ext>
            </a:extLst>
          </p:cNvPr>
          <p:cNvSpPr>
            <a:spLocks noGrp="1"/>
          </p:cNvSpPr>
          <p:nvPr>
            <p:ph type="title"/>
          </p:nvPr>
        </p:nvSpPr>
        <p:spPr>
          <a:xfrm>
            <a:off x="382280" y="484632"/>
            <a:ext cx="6743844" cy="1609344"/>
          </a:xfrm>
        </p:spPr>
        <p:txBody>
          <a:bodyPr>
            <a:normAutofit/>
          </a:bodyPr>
          <a:lstStyle/>
          <a:p>
            <a:r>
              <a:rPr lang="en-US" sz="4800"/>
              <a:t>How to Write down Requirements?</a:t>
            </a:r>
          </a:p>
        </p:txBody>
      </p:sp>
      <p:sp>
        <p:nvSpPr>
          <p:cNvPr id="3" name="Content Placeholder 2">
            <a:extLst>
              <a:ext uri="{FF2B5EF4-FFF2-40B4-BE49-F238E27FC236}">
                <a16:creationId xmlns:a16="http://schemas.microsoft.com/office/drawing/2014/main" id="{52A5F02C-1154-461D-0391-AD85B0D3E629}"/>
              </a:ext>
            </a:extLst>
          </p:cNvPr>
          <p:cNvSpPr>
            <a:spLocks noGrp="1"/>
          </p:cNvSpPr>
          <p:nvPr>
            <p:ph idx="1"/>
          </p:nvPr>
        </p:nvSpPr>
        <p:spPr>
          <a:xfrm>
            <a:off x="382279" y="2121407"/>
            <a:ext cx="6977891" cy="4516501"/>
          </a:xfrm>
        </p:spPr>
        <p:txBody>
          <a:bodyPr>
            <a:normAutofit fontScale="92500"/>
          </a:bodyPr>
          <a:lstStyle/>
          <a:p>
            <a:r>
              <a:rPr lang="en-US" sz="2500" b="1" i="0" dirty="0">
                <a:effectLst/>
                <a:latin typeface="Lato Extended"/>
              </a:rPr>
              <a:t>The Three Forms of Requirements Representation</a:t>
            </a:r>
            <a:endParaRPr lang="en-US" sz="2500" b="0" i="0" dirty="0">
              <a:effectLst/>
              <a:latin typeface="Lato Extended"/>
            </a:endParaRPr>
          </a:p>
          <a:p>
            <a:pPr algn="just"/>
            <a:r>
              <a:rPr lang="en-US" sz="2500" b="0" i="0" dirty="0">
                <a:effectLst/>
                <a:latin typeface="Lato Extended"/>
              </a:rPr>
              <a:t>Various techniques can be used to describe functionality in any system. Generally, there are three forms of requirements representation</a:t>
            </a:r>
          </a:p>
          <a:p>
            <a:pPr lvl="1" algn="just"/>
            <a:r>
              <a:rPr lang="en-US" sz="2500" b="1" dirty="0">
                <a:solidFill>
                  <a:schemeClr val="accent2"/>
                </a:solidFill>
                <a:latin typeface="Lato Extended"/>
              </a:rPr>
              <a:t>Informal</a:t>
            </a:r>
          </a:p>
          <a:p>
            <a:pPr lvl="1" algn="just"/>
            <a:r>
              <a:rPr lang="en-US" sz="2500" b="1" i="0" dirty="0">
                <a:solidFill>
                  <a:schemeClr val="accent2"/>
                </a:solidFill>
                <a:effectLst/>
                <a:latin typeface="Lato Extended"/>
              </a:rPr>
              <a:t>Semi-Formal</a:t>
            </a:r>
          </a:p>
          <a:p>
            <a:pPr lvl="1" algn="just"/>
            <a:r>
              <a:rPr lang="en-US" sz="2500" b="1" dirty="0">
                <a:solidFill>
                  <a:schemeClr val="accent2"/>
                </a:solidFill>
                <a:latin typeface="Lato Extended"/>
              </a:rPr>
              <a:t>Formal</a:t>
            </a:r>
            <a:endParaRPr lang="en-US" sz="2500" b="1" i="0" dirty="0">
              <a:solidFill>
                <a:schemeClr val="accent2"/>
              </a:solidFill>
              <a:effectLst/>
              <a:latin typeface="Lato Extended"/>
            </a:endParaRPr>
          </a:p>
          <a:p>
            <a:pPr algn="just"/>
            <a:r>
              <a:rPr lang="en-US" sz="2500" b="0" i="0" dirty="0">
                <a:effectLst/>
                <a:latin typeface="Lato Extended"/>
              </a:rPr>
              <a:t>Requirements specifications </a:t>
            </a:r>
            <a:r>
              <a:rPr lang="en-US" sz="2500" dirty="0">
                <a:latin typeface="Lato Extended"/>
              </a:rPr>
              <a:t>may not </a:t>
            </a:r>
            <a:r>
              <a:rPr lang="en-US" sz="2500" b="0" i="0" dirty="0">
                <a:effectLst/>
                <a:latin typeface="Lato Extended"/>
              </a:rPr>
              <a:t>strictly adhere to one or another of these approaches, but usually, they contain elements of at least two of these approaches (informal and one other).</a:t>
            </a:r>
          </a:p>
          <a:p>
            <a:endParaRPr lang="en-US" sz="1800" dirty="0"/>
          </a:p>
        </p:txBody>
      </p:sp>
      <p:pic>
        <p:nvPicPr>
          <p:cNvPr id="8" name="Graphic 7" descr="Flowchart">
            <a:extLst>
              <a:ext uri="{FF2B5EF4-FFF2-40B4-BE49-F238E27FC236}">
                <a16:creationId xmlns:a16="http://schemas.microsoft.com/office/drawing/2014/main" id="{3A0445AA-9C1E-4770-CF89-0620FDD86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3460" y="1595727"/>
            <a:ext cx="3369177" cy="3369177"/>
          </a:xfrm>
          <a:prstGeom prst="rect">
            <a:avLst/>
          </a:prstGeom>
        </p:spPr>
      </p:pic>
      <p:grpSp>
        <p:nvGrpSpPr>
          <p:cNvPr id="13" name="Group 12">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3908A002-0AC4-B9BA-E0D2-F0246C14439C}"/>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a:p>
        </p:txBody>
      </p:sp>
    </p:spTree>
    <p:extLst>
      <p:ext uri="{BB962C8B-B14F-4D97-AF65-F5344CB8AC3E}">
        <p14:creationId xmlns:p14="http://schemas.microsoft.com/office/powerpoint/2010/main" val="3179751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Verifiable</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Satisfaction of the requirement can be demonstrated</a:t>
            </a:r>
          </a:p>
          <a:p>
            <a:pPr lvl="1"/>
            <a:r>
              <a:rPr lang="en-US" dirty="0"/>
              <a:t>The system shall be user friendly </a:t>
            </a:r>
          </a:p>
          <a:p>
            <a:r>
              <a:rPr lang="en-US" sz="2400"/>
              <a:t>Usually needs metrics associated with the requirement</a:t>
            </a:r>
          </a:p>
          <a:p>
            <a:r>
              <a:rPr lang="en-US" sz="2400"/>
              <a:t>Important to always envision the acceptance test along with the requirement</a:t>
            </a:r>
          </a:p>
          <a:p>
            <a:r>
              <a:rPr lang="en-US" sz="2400"/>
              <a:t>Goal-question-metric paradigm useful</a:t>
            </a:r>
          </a:p>
          <a:p>
            <a:endParaRPr lang="en-US" sz="2400"/>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30</a:t>
            </a:fld>
            <a:endParaRPr lang="en-US">
              <a:solidFill>
                <a:schemeClr val="tx1">
                  <a:lumMod val="75000"/>
                  <a:lumOff val="25000"/>
                </a:schemeClr>
              </a:solidFill>
            </a:endParaRPr>
          </a:p>
        </p:txBody>
      </p:sp>
    </p:spTree>
    <p:extLst>
      <p:ext uri="{BB962C8B-B14F-4D97-AF65-F5344CB8AC3E}">
        <p14:creationId xmlns:p14="http://schemas.microsoft.com/office/powerpoint/2010/main" val="401713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Traceable</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Numbered or indexed somehow</a:t>
            </a:r>
          </a:p>
          <a:p>
            <a:r>
              <a:rPr lang="en-US" sz="2400"/>
              <a:t>Essential quality for effective communications ease of modification, and legal considerations.</a:t>
            </a:r>
          </a:p>
          <a:p>
            <a:r>
              <a:rPr lang="en-US" sz="2400"/>
              <a:t>Stored in a requirements management tool</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31</a:t>
            </a:fld>
            <a:endParaRPr lang="en-US">
              <a:solidFill>
                <a:schemeClr val="tx1">
                  <a:lumMod val="75000"/>
                  <a:lumOff val="25000"/>
                </a:schemeClr>
              </a:solidFill>
            </a:endParaRPr>
          </a:p>
        </p:txBody>
      </p:sp>
    </p:spTree>
    <p:extLst>
      <p:ext uri="{BB962C8B-B14F-4D97-AF65-F5344CB8AC3E}">
        <p14:creationId xmlns:p14="http://schemas.microsoft.com/office/powerpoint/2010/main" val="228611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Bounded</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A set of requirements is bounded if it does not exceed the scope of the system intent.</a:t>
            </a:r>
          </a:p>
          <a:p>
            <a:r>
              <a:rPr lang="en-US" sz="2400"/>
              <a:t>Important to avoid scope creep.</a:t>
            </a:r>
          </a:p>
          <a:p>
            <a:r>
              <a:rPr lang="en-US" sz="2400"/>
              <a:t>Refer to mission statement (or conops) to avoid scope creep;</a:t>
            </a:r>
          </a:p>
          <a:p>
            <a:pPr lvl="1"/>
            <a:r>
              <a:rPr lang="en-US" dirty="0"/>
              <a:t>e.g. does this requirement fit the mission?</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32</a:t>
            </a:fld>
            <a:endParaRPr lang="en-US">
              <a:solidFill>
                <a:schemeClr val="tx1">
                  <a:lumMod val="75000"/>
                  <a:lumOff val="25000"/>
                </a:schemeClr>
              </a:solidFill>
            </a:endParaRPr>
          </a:p>
        </p:txBody>
      </p:sp>
    </p:spTree>
    <p:extLst>
      <p:ext uri="{BB962C8B-B14F-4D97-AF65-F5344CB8AC3E}">
        <p14:creationId xmlns:p14="http://schemas.microsoft.com/office/powerpoint/2010/main" val="257410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Affordable</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For a set of requirements meets budgetary constraints.</a:t>
            </a:r>
          </a:p>
          <a:p>
            <a:r>
              <a:rPr lang="en-US" sz="2400"/>
              <a:t>Affordability analysis discussed later</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33</a:t>
            </a:fld>
            <a:endParaRPr lang="en-US">
              <a:solidFill>
                <a:schemeClr val="tx1">
                  <a:lumMod val="75000"/>
                  <a:lumOff val="25000"/>
                </a:schemeClr>
              </a:solidFill>
            </a:endParaRPr>
          </a:p>
        </p:txBody>
      </p:sp>
    </p:spTree>
    <p:extLst>
      <p:ext uri="{BB962C8B-B14F-4D97-AF65-F5344CB8AC3E}">
        <p14:creationId xmlns:p14="http://schemas.microsoft.com/office/powerpoint/2010/main" val="48205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US" dirty="0"/>
              <a:t>Ranked</a:t>
            </a:r>
          </a:p>
        </p:txBody>
      </p:sp>
      <p:sp>
        <p:nvSpPr>
          <p:cNvPr id="3" name="Content Placeholder 2"/>
          <p:cNvSpPr>
            <a:spLocks noGrp="1"/>
          </p:cNvSpPr>
          <p:nvPr>
            <p:ph idx="1"/>
          </p:nvPr>
        </p:nvSpPr>
        <p:spPr>
          <a:xfrm>
            <a:off x="838200" y="2057400"/>
            <a:ext cx="10515600" cy="3871762"/>
          </a:xfrm>
        </p:spPr>
        <p:txBody>
          <a:bodyPr>
            <a:normAutofit/>
          </a:bodyPr>
          <a:lstStyle/>
          <a:p>
            <a:r>
              <a:rPr lang="en-US" sz="2400"/>
              <a:t>Not a 29148 mandated quality, but…</a:t>
            </a:r>
          </a:p>
          <a:p>
            <a:r>
              <a:rPr lang="en-US" sz="2400"/>
              <a:t>Important for design decisions, tradeoff analysis, budget negotiations and more</a:t>
            </a:r>
          </a:p>
          <a:p>
            <a:r>
              <a:rPr lang="en-US" sz="2400"/>
              <a:t>Rank can be ordinal (1, 2, 3, …) or subjective (high, medium, low), or based on need (mandatory, desirable, optional)</a:t>
            </a:r>
          </a:p>
          <a:p>
            <a:r>
              <a:rPr lang="en-US" sz="2400"/>
              <a:t>Two requirements can hold the same rank</a:t>
            </a:r>
          </a:p>
          <a:p>
            <a:r>
              <a:rPr lang="en-US" sz="2400"/>
              <a:t>Ranking is part of the requirements agreement process</a:t>
            </a:r>
          </a:p>
        </p:txBody>
      </p:sp>
      <p:sp>
        <p:nvSpPr>
          <p:cNvPr id="5" name="Slide Number Placeholder 4"/>
          <p:cNvSpPr>
            <a:spLocks noGrp="1"/>
          </p:cNvSpPr>
          <p:nvPr>
            <p:ph type="sldNum" sz="quarter" idx="12"/>
          </p:nvPr>
        </p:nvSpPr>
        <p:spPr>
          <a:xfrm>
            <a:off x="8610600" y="6077585"/>
            <a:ext cx="2743200" cy="365125"/>
          </a:xfrm>
        </p:spPr>
        <p:txBody>
          <a:bodyPr>
            <a:normAutofit/>
          </a:bodyPr>
          <a:lstStyle/>
          <a:p>
            <a:pPr>
              <a:spcAft>
                <a:spcPts val="600"/>
              </a:spcAft>
              <a:defRPr/>
            </a:pPr>
            <a:fld id="{0B90B016-FD2A-45C3-8118-E7F5B434B504}" type="slidenum">
              <a:rPr lang="en-US">
                <a:solidFill>
                  <a:schemeClr val="tx1">
                    <a:lumMod val="75000"/>
                    <a:lumOff val="25000"/>
                  </a:schemeClr>
                </a:solidFill>
              </a:rPr>
              <a:pPr>
                <a:spcAft>
                  <a:spcPts val="600"/>
                </a:spcAft>
                <a:defRPr/>
              </a:pPr>
              <a:t>34</a:t>
            </a:fld>
            <a:endParaRPr lang="en-US">
              <a:solidFill>
                <a:schemeClr val="tx1">
                  <a:lumMod val="75000"/>
                  <a:lumOff val="25000"/>
                </a:schemeClr>
              </a:solidFill>
            </a:endParaRPr>
          </a:p>
        </p:txBody>
      </p:sp>
    </p:spTree>
    <p:extLst>
      <p:ext uri="{BB962C8B-B14F-4D97-AF65-F5344CB8AC3E}">
        <p14:creationId xmlns:p14="http://schemas.microsoft.com/office/powerpoint/2010/main" val="339738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View from top of a car speeding along a bridge">
            <a:extLst>
              <a:ext uri="{FF2B5EF4-FFF2-40B4-BE49-F238E27FC236}">
                <a16:creationId xmlns:a16="http://schemas.microsoft.com/office/drawing/2014/main" id="{1EE352E5-2F83-4672-A766-F5C7E317BAD0}"/>
              </a:ext>
            </a:extLst>
          </p:cNvPr>
          <p:cNvPicPr>
            <a:picLocks noChangeAspect="1"/>
          </p:cNvPicPr>
          <p:nvPr/>
        </p:nvPicPr>
        <p:blipFill rotWithShape="1">
          <a:blip r:embed="rId2">
            <a:grayscl/>
          </a:blip>
          <a:srcRect t="12819" b="12182"/>
          <a:stretch/>
        </p:blipFill>
        <p:spPr>
          <a:xfrm>
            <a:off x="20" y="10"/>
            <a:ext cx="12191980" cy="6857990"/>
          </a:xfrm>
          <a:prstGeom prst="rect">
            <a:avLst/>
          </a:prstGeom>
        </p:spPr>
      </p:pic>
      <p:sp>
        <p:nvSpPr>
          <p:cNvPr id="8" name="Freeform 12">
            <a:extLst>
              <a:ext uri="{FF2B5EF4-FFF2-40B4-BE49-F238E27FC236}">
                <a16:creationId xmlns:a16="http://schemas.microsoft.com/office/drawing/2014/main" id="{5625EBD2-B0F5-41AE-B3A7-8EC468264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1594" y="2311110"/>
            <a:ext cx="7028812" cy="2235780"/>
          </a:xfrm>
          <a:custGeom>
            <a:avLst/>
            <a:gdLst>
              <a:gd name="connsiteX0" fmla="*/ 0 w 8935452"/>
              <a:gd name="connsiteY0" fmla="*/ 0 h 3735526"/>
              <a:gd name="connsiteX1" fmla="*/ 8935452 w 8935452"/>
              <a:gd name="connsiteY1" fmla="*/ 0 h 3735526"/>
              <a:gd name="connsiteX2" fmla="*/ 8935452 w 8935452"/>
              <a:gd name="connsiteY2" fmla="*/ 3384463 h 3735526"/>
              <a:gd name="connsiteX3" fmla="*/ 4674433 w 8935452"/>
              <a:gd name="connsiteY3" fmla="*/ 3384463 h 3735526"/>
              <a:gd name="connsiteX4" fmla="*/ 4470816 w 8935452"/>
              <a:gd name="connsiteY4" fmla="*/ 3735526 h 3735526"/>
              <a:gd name="connsiteX5" fmla="*/ 4267200 w 8935452"/>
              <a:gd name="connsiteY5" fmla="*/ 3384463 h 3735526"/>
              <a:gd name="connsiteX6" fmla="*/ 0 w 8935452"/>
              <a:gd name="connsiteY6" fmla="*/ 3384463 h 373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452" h="3735526">
                <a:moveTo>
                  <a:pt x="0" y="0"/>
                </a:moveTo>
                <a:lnTo>
                  <a:pt x="8935452" y="0"/>
                </a:lnTo>
                <a:lnTo>
                  <a:pt x="8935452" y="3384463"/>
                </a:lnTo>
                <a:lnTo>
                  <a:pt x="4674433" y="3384463"/>
                </a:lnTo>
                <a:lnTo>
                  <a:pt x="4470816" y="3735526"/>
                </a:lnTo>
                <a:lnTo>
                  <a:pt x="4267200" y="3384463"/>
                </a:lnTo>
                <a:lnTo>
                  <a:pt x="0" y="3384463"/>
                </a:lnTo>
                <a:close/>
              </a:path>
            </a:pathLst>
          </a:custGeom>
          <a:solidFill>
            <a:schemeClr val="bg2"/>
          </a:solidFill>
          <a:ln w="1905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A91DC7-4916-43E8-EC18-091C7D9A9262}"/>
              </a:ext>
            </a:extLst>
          </p:cNvPr>
          <p:cNvSpPr>
            <a:spLocks noGrp="1"/>
          </p:cNvSpPr>
          <p:nvPr>
            <p:ph type="title"/>
          </p:nvPr>
        </p:nvSpPr>
        <p:spPr>
          <a:xfrm>
            <a:off x="3167062" y="2486025"/>
            <a:ext cx="5857875" cy="1676400"/>
          </a:xfrm>
        </p:spPr>
        <p:txBody>
          <a:bodyPr vert="horz" lIns="91440" tIns="45720" rIns="91440" bIns="45720" rtlCol="0" anchor="ctr">
            <a:normAutofit/>
          </a:bodyPr>
          <a:lstStyle/>
          <a:p>
            <a:pPr algn="ctr"/>
            <a:r>
              <a:rPr lang="en-US">
                <a:solidFill>
                  <a:schemeClr val="tx2"/>
                </a:solidFill>
              </a:rPr>
              <a:t>Best Practices</a:t>
            </a:r>
          </a:p>
        </p:txBody>
      </p:sp>
      <p:sp>
        <p:nvSpPr>
          <p:cNvPr id="3" name="Slide Number Placeholder 2">
            <a:extLst>
              <a:ext uri="{FF2B5EF4-FFF2-40B4-BE49-F238E27FC236}">
                <a16:creationId xmlns:a16="http://schemas.microsoft.com/office/drawing/2014/main" id="{9725E2B3-9A53-6C21-33AC-CF765A1734D9}"/>
              </a:ext>
            </a:extLst>
          </p:cNvPr>
          <p:cNvSpPr>
            <a:spLocks noGrp="1"/>
          </p:cNvSpPr>
          <p:nvPr>
            <p:ph type="sldNum" sz="quarter" idx="12"/>
          </p:nvPr>
        </p:nvSpPr>
        <p:spPr/>
        <p:txBody>
          <a:bodyPr/>
          <a:lstStyle/>
          <a:p>
            <a:fld id="{7DF6DEEC-D04A-4FF0-9A08-7D39859C24F4}" type="slidenum">
              <a:rPr lang="en-US" smtClean="0"/>
              <a:t>35</a:t>
            </a:fld>
            <a:endParaRPr lang="en-US"/>
          </a:p>
        </p:txBody>
      </p:sp>
    </p:spTree>
    <p:extLst>
      <p:ext uri="{BB962C8B-B14F-4D97-AF65-F5344CB8AC3E}">
        <p14:creationId xmlns:p14="http://schemas.microsoft.com/office/powerpoint/2010/main" val="158417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Shall or Must?</a:t>
            </a:r>
          </a:p>
        </p:txBody>
      </p:sp>
      <p:pic>
        <p:nvPicPr>
          <p:cNvPr id="5" name="Picture 4"/>
          <p:cNvPicPr>
            <a:picLocks noChangeAspect="1"/>
          </p:cNvPicPr>
          <p:nvPr/>
        </p:nvPicPr>
        <p:blipFill>
          <a:blip r:embed="rId3"/>
          <a:stretch>
            <a:fillRect/>
          </a:stretch>
        </p:blipFill>
        <p:spPr>
          <a:xfrm>
            <a:off x="4545963" y="467208"/>
            <a:ext cx="7138678" cy="5923584"/>
          </a:xfrm>
          <a:prstGeom prst="rect">
            <a:avLst/>
          </a:prstGeom>
        </p:spPr>
      </p:pic>
      <p:sp>
        <p:nvSpPr>
          <p:cNvPr id="4" name="Slide Number Placeholder 3"/>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2D7D2C2-707B-4A46-9555-1B03A5CE72A9}"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184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84" name="Rectangle 126983">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6986" name="Rectangle 126985">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978" name="Rectangle 2"/>
          <p:cNvSpPr>
            <a:spLocks noGrp="1" noChangeArrowheads="1"/>
          </p:cNvSpPr>
          <p:nvPr>
            <p:ph type="title"/>
          </p:nvPr>
        </p:nvSpPr>
        <p:spPr>
          <a:xfrm>
            <a:off x="838200" y="894027"/>
            <a:ext cx="3494362" cy="4782873"/>
          </a:xfrm>
        </p:spPr>
        <p:txBody>
          <a:bodyPr>
            <a:normAutofit/>
          </a:bodyPr>
          <a:lstStyle/>
          <a:p>
            <a:pPr algn="r" eaLnBrk="1" hangingPunct="1">
              <a:defRPr/>
            </a:pPr>
            <a:r>
              <a:rPr lang="en-US" dirty="0"/>
              <a:t>Best Practices</a:t>
            </a:r>
          </a:p>
        </p:txBody>
      </p:sp>
      <p:cxnSp>
        <p:nvCxnSpPr>
          <p:cNvPr id="126988" name="Straight Connector 12698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6979" name="Rectangle 3"/>
          <p:cNvSpPr>
            <a:spLocks noGrp="1" noChangeArrowheads="1"/>
          </p:cNvSpPr>
          <p:nvPr>
            <p:ph type="body" idx="1"/>
          </p:nvPr>
        </p:nvSpPr>
        <p:spPr>
          <a:xfrm>
            <a:off x="4976032" y="894027"/>
            <a:ext cx="6377768" cy="4782873"/>
          </a:xfrm>
        </p:spPr>
        <p:txBody>
          <a:bodyPr anchor="ctr">
            <a:normAutofit/>
          </a:bodyPr>
          <a:lstStyle/>
          <a:p>
            <a:pPr eaLnBrk="1" hangingPunct="1">
              <a:defRPr/>
            </a:pPr>
            <a:r>
              <a:rPr lang="en-GB" sz="2400" dirty="0"/>
              <a:t>Use language in a consistent way. </a:t>
            </a:r>
            <a:endParaRPr lang="en-US" sz="2400" dirty="0"/>
          </a:p>
          <a:p>
            <a:pPr eaLnBrk="1" hangingPunct="1">
              <a:defRPr/>
            </a:pPr>
            <a:r>
              <a:rPr lang="en-GB" sz="2400" dirty="0"/>
              <a:t>Use “shall” for mandatory requirements,</a:t>
            </a:r>
            <a:endParaRPr lang="en-US" sz="2400" dirty="0"/>
          </a:p>
          <a:p>
            <a:pPr eaLnBrk="1" hangingPunct="1">
              <a:defRPr/>
            </a:pPr>
            <a:r>
              <a:rPr lang="en-GB" sz="2400" dirty="0"/>
              <a:t>Use “should”</a:t>
            </a:r>
            <a:r>
              <a:rPr lang="en-GB" sz="2400" b="1" dirty="0"/>
              <a:t> </a:t>
            </a:r>
            <a:r>
              <a:rPr lang="en-GB" sz="2400" dirty="0"/>
              <a:t>for desirable requirements</a:t>
            </a:r>
            <a:endParaRPr lang="en-US" sz="2400" dirty="0"/>
          </a:p>
          <a:p>
            <a:pPr eaLnBrk="1" hangingPunct="1">
              <a:defRPr/>
            </a:pPr>
            <a:r>
              <a:rPr lang="en-GB" sz="2400" dirty="0"/>
              <a:t>Use text highlighting to identify key parts of the requirement.</a:t>
            </a:r>
            <a:endParaRPr lang="en-US" sz="2400" dirty="0"/>
          </a:p>
          <a:p>
            <a:pPr eaLnBrk="1" hangingPunct="1">
              <a:defRPr/>
            </a:pPr>
            <a:r>
              <a:rPr lang="en-GB" sz="2400" dirty="0"/>
              <a:t>Avoid the use of technical language unless it is warranted.</a:t>
            </a:r>
            <a:endParaRPr lang="en-US" sz="2400" dirty="0"/>
          </a:p>
          <a:p>
            <a:pPr eaLnBrk="1" hangingPunct="1">
              <a:defRPr/>
            </a:pPr>
            <a:endParaRPr lang="en-US" sz="2400" dirty="0"/>
          </a:p>
        </p:txBody>
      </p:sp>
      <p:sp>
        <p:nvSpPr>
          <p:cNvPr id="6" name="Slide Number Placeholder 5"/>
          <p:cNvSpPr>
            <a:spLocks noGrp="1"/>
          </p:cNvSpPr>
          <p:nvPr>
            <p:ph type="sldNum" sz="quarter" idx="12"/>
          </p:nvPr>
        </p:nvSpPr>
        <p:spPr>
          <a:xfrm>
            <a:off x="10571516" y="6355080"/>
            <a:ext cx="782283"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D9D07D5-A15E-4949-8925-8B135B572750}" type="slidenum">
              <a:rPr kumimoji="0" lang="en-US" sz="105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05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759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741" y="620392"/>
            <a:ext cx="3808268" cy="5504688"/>
          </a:xfrm>
        </p:spPr>
        <p:txBody>
          <a:bodyPr>
            <a:normAutofit/>
          </a:bodyPr>
          <a:lstStyle/>
          <a:p>
            <a:r>
              <a:rPr lang="en-US" sz="4700">
                <a:solidFill>
                  <a:schemeClr val="bg1"/>
                </a:solidFill>
              </a:rPr>
              <a:t>Shall Not Requirements</a:t>
            </a:r>
          </a:p>
        </p:txBody>
      </p:sp>
      <p:sp>
        <p:nvSpPr>
          <p:cNvPr id="5" name="Slide Number Placeholder 4"/>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3B979E-D810-45CB-BB0A-EDCE524E644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73D8126F-EC41-AA46-A7A0-44C65964B0DA}"/>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60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Avoid The Following</a:t>
            </a:r>
            <a:endParaRPr lang="en-US" dirty="0"/>
          </a:p>
        </p:txBody>
      </p:sp>
      <p:graphicFrame>
        <p:nvGraphicFramePr>
          <p:cNvPr id="13" name="Content Placeholder 2">
            <a:extLst>
              <a:ext uri="{FF2B5EF4-FFF2-40B4-BE49-F238E27FC236}">
                <a16:creationId xmlns:a16="http://schemas.microsoft.com/office/drawing/2014/main" id="{F571BC93-90F4-06E8-8C06-F8EBD309AA9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fld id="{8C3B979E-D810-45CB-BB0A-EDCE524E644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26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E3BA-D248-4BFF-FD8C-A7EE5E7E521C}"/>
              </a:ext>
            </a:extLst>
          </p:cNvPr>
          <p:cNvSpPr>
            <a:spLocks noGrp="1"/>
          </p:cNvSpPr>
          <p:nvPr>
            <p:ph type="title"/>
          </p:nvPr>
        </p:nvSpPr>
        <p:spPr>
          <a:xfrm>
            <a:off x="974360" y="0"/>
            <a:ext cx="10058400" cy="1609344"/>
          </a:xfrm>
        </p:spPr>
        <p:txBody>
          <a:bodyPr/>
          <a:lstStyle/>
          <a:p>
            <a:r>
              <a:rPr lang="en-US" dirty="0"/>
              <a:t>Informal Representation</a:t>
            </a:r>
          </a:p>
        </p:txBody>
      </p:sp>
      <p:sp>
        <p:nvSpPr>
          <p:cNvPr id="3" name="Content Placeholder 2">
            <a:extLst>
              <a:ext uri="{FF2B5EF4-FFF2-40B4-BE49-F238E27FC236}">
                <a16:creationId xmlns:a16="http://schemas.microsoft.com/office/drawing/2014/main" id="{18608C1E-D17B-D1C1-39A9-4AB4F345C30A}"/>
              </a:ext>
            </a:extLst>
          </p:cNvPr>
          <p:cNvSpPr>
            <a:spLocks noGrp="1"/>
          </p:cNvSpPr>
          <p:nvPr>
            <p:ph idx="1"/>
          </p:nvPr>
        </p:nvSpPr>
        <p:spPr>
          <a:xfrm>
            <a:off x="299803" y="1609344"/>
            <a:ext cx="11407515" cy="4562856"/>
          </a:xfrm>
        </p:spPr>
        <p:txBody>
          <a:bodyPr>
            <a:noAutofit/>
          </a:bodyPr>
          <a:lstStyle/>
          <a:p>
            <a:pPr algn="just"/>
            <a:r>
              <a:rPr lang="en-US" sz="2500" b="0" i="0" dirty="0">
                <a:solidFill>
                  <a:srgbClr val="2D3B45"/>
                </a:solidFill>
                <a:effectLst/>
                <a:latin typeface="Times New Roman" panose="02020603050405020304" pitchFamily="18" charset="0"/>
                <a:cs typeface="Times New Roman" panose="02020603050405020304" pitchFamily="18" charset="0"/>
              </a:rPr>
              <a:t>This form includes natural language (i.e., human languages), flowcharts, ad hoc diagrams, etc</a:t>
            </a:r>
            <a:r>
              <a:rPr lang="en-US" sz="2500" dirty="0">
                <a:solidFill>
                  <a:srgbClr val="2D3B45"/>
                </a:solidFill>
                <a:latin typeface="Times New Roman" panose="02020603050405020304" pitchFamily="18" charset="0"/>
                <a:cs typeface="Times New Roman" panose="02020603050405020304" pitchFamily="18" charset="0"/>
              </a:rPr>
              <a:t>.</a:t>
            </a:r>
          </a:p>
          <a:p>
            <a:pPr algn="just"/>
            <a:r>
              <a:rPr lang="en-US" sz="2500" b="0" i="0" dirty="0">
                <a:solidFill>
                  <a:srgbClr val="2D3B45"/>
                </a:solidFill>
                <a:effectLst/>
                <a:latin typeface="Times New Roman" panose="02020603050405020304" pitchFamily="18" charset="0"/>
                <a:cs typeface="Times New Roman" panose="02020603050405020304" pitchFamily="18" charset="0"/>
              </a:rPr>
              <a:t> Natural language is in fact the most common form of requirements for projects in the industry. </a:t>
            </a:r>
          </a:p>
          <a:p>
            <a:pPr algn="just"/>
            <a:r>
              <a:rPr lang="en-US" sz="2500" b="0" i="0" dirty="0">
                <a:solidFill>
                  <a:srgbClr val="2D3B45"/>
                </a:solidFill>
                <a:effectLst/>
                <a:latin typeface="Times New Roman" panose="02020603050405020304" pitchFamily="18" charset="0"/>
                <a:cs typeface="Times New Roman" panose="02020603050405020304" pitchFamily="18" charset="0"/>
              </a:rPr>
              <a:t>In a recent survey by Kassab and Laplante , it was found that 69% of projects reported that requirements were expressed in terms of natural language, that is, informally.</a:t>
            </a:r>
          </a:p>
          <a:p>
            <a:pPr algn="just"/>
            <a:r>
              <a:rPr lang="en-US" sz="2500" b="0" i="0" dirty="0">
                <a:solidFill>
                  <a:srgbClr val="2D3B45"/>
                </a:solidFill>
                <a:effectLst/>
                <a:latin typeface="Times New Roman" panose="02020603050405020304" pitchFamily="18" charset="0"/>
                <a:cs typeface="Times New Roman" panose="02020603050405020304" pitchFamily="18" charset="0"/>
              </a:rPr>
              <a:t>There are different ways to express requirements in natural languages.  For example:</a:t>
            </a:r>
          </a:p>
          <a:p>
            <a:pPr lvl="1" algn="just"/>
            <a:r>
              <a:rPr lang="en-US" sz="2500" dirty="0">
                <a:solidFill>
                  <a:schemeClr val="accent2"/>
                </a:solidFill>
                <a:latin typeface="Times New Roman" panose="02020603050405020304" pitchFamily="18" charset="0"/>
                <a:cs typeface="Times New Roman" panose="02020603050405020304" pitchFamily="18" charset="0"/>
              </a:rPr>
              <a:t>Shall Statement</a:t>
            </a:r>
          </a:p>
          <a:p>
            <a:pPr lvl="1" algn="just"/>
            <a:r>
              <a:rPr lang="en-US" sz="2500" dirty="0">
                <a:solidFill>
                  <a:schemeClr val="accent2"/>
                </a:solidFill>
                <a:latin typeface="Times New Roman" panose="02020603050405020304" pitchFamily="18" charset="0"/>
                <a:cs typeface="Times New Roman" panose="02020603050405020304" pitchFamily="18" charset="0"/>
              </a:rPr>
              <a:t>Use Cases</a:t>
            </a:r>
          </a:p>
          <a:p>
            <a:pPr lvl="1" algn="just"/>
            <a:r>
              <a:rPr lang="en-US" sz="2500" dirty="0">
                <a:solidFill>
                  <a:schemeClr val="accent2"/>
                </a:solidFill>
                <a:latin typeface="Times New Roman" panose="02020603050405020304" pitchFamily="18" charset="0"/>
                <a:cs typeface="Times New Roman" panose="02020603050405020304" pitchFamily="18" charset="0"/>
              </a:rPr>
              <a:t>User Stories</a:t>
            </a:r>
          </a:p>
          <a:p>
            <a:pPr lvl="1" algn="just"/>
            <a:r>
              <a:rPr lang="en-US" sz="2500" dirty="0">
                <a:solidFill>
                  <a:schemeClr val="accent2"/>
                </a:solidFill>
                <a:latin typeface="Times New Roman" panose="02020603050405020304" pitchFamily="18" charset="0"/>
                <a:cs typeface="Times New Roman" panose="02020603050405020304" pitchFamily="18" charset="0"/>
              </a:rPr>
              <a:t>Quality Scenarios</a:t>
            </a:r>
          </a:p>
        </p:txBody>
      </p:sp>
      <p:sp>
        <p:nvSpPr>
          <p:cNvPr id="4" name="Slide Number Placeholder 3">
            <a:extLst>
              <a:ext uri="{FF2B5EF4-FFF2-40B4-BE49-F238E27FC236}">
                <a16:creationId xmlns:a16="http://schemas.microsoft.com/office/drawing/2014/main" id="{BC5A3544-2323-5A77-4831-88F58C3F1599}"/>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4098261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60" name="Rectangle 125959">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5962" name="Rectangle 125961">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954" name="Rectangle 2"/>
          <p:cNvSpPr>
            <a:spLocks noGrp="1" noChangeArrowheads="1"/>
          </p:cNvSpPr>
          <p:nvPr>
            <p:ph type="title"/>
          </p:nvPr>
        </p:nvSpPr>
        <p:spPr>
          <a:xfrm>
            <a:off x="838200" y="894027"/>
            <a:ext cx="3494362" cy="4782873"/>
          </a:xfrm>
        </p:spPr>
        <p:txBody>
          <a:bodyPr>
            <a:normAutofit/>
          </a:bodyPr>
          <a:lstStyle/>
          <a:p>
            <a:pPr algn="r" eaLnBrk="1" hangingPunct="1">
              <a:defRPr/>
            </a:pPr>
            <a:r>
              <a:rPr lang="en-US"/>
              <a:t>Bad Habits in Requirements Specification</a:t>
            </a:r>
          </a:p>
        </p:txBody>
      </p:sp>
      <p:cxnSp>
        <p:nvCxnSpPr>
          <p:cNvPr id="125964" name="Straight Connector 12596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5955" name="Rectangle 3"/>
          <p:cNvSpPr>
            <a:spLocks noGrp="1" noChangeArrowheads="1"/>
          </p:cNvSpPr>
          <p:nvPr>
            <p:ph type="body" idx="1"/>
          </p:nvPr>
        </p:nvSpPr>
        <p:spPr>
          <a:xfrm>
            <a:off x="4976032" y="894027"/>
            <a:ext cx="6377768" cy="4782873"/>
          </a:xfrm>
        </p:spPr>
        <p:txBody>
          <a:bodyPr anchor="ctr">
            <a:normAutofit/>
          </a:bodyPr>
          <a:lstStyle/>
          <a:p>
            <a:pPr algn="just" eaLnBrk="1" hangingPunct="1">
              <a:defRPr/>
            </a:pPr>
            <a:r>
              <a:rPr lang="en-US" sz="2400" dirty="0"/>
              <a:t>Mixing of operational and descriptive specifications.</a:t>
            </a:r>
          </a:p>
          <a:p>
            <a:pPr algn="just" eaLnBrk="1" hangingPunct="1">
              <a:defRPr/>
            </a:pPr>
            <a:r>
              <a:rPr lang="en-US" sz="2400" dirty="0"/>
              <a:t>Combining low-level hardware functionality and high level systems and software functionality in the same functional level.</a:t>
            </a:r>
          </a:p>
          <a:p>
            <a:pPr algn="just" eaLnBrk="1" hangingPunct="1">
              <a:defRPr/>
            </a:pPr>
            <a:r>
              <a:rPr lang="en-US" sz="2400" dirty="0"/>
              <a:t>Omission of timing information.</a:t>
            </a:r>
          </a:p>
        </p:txBody>
      </p:sp>
      <p:sp>
        <p:nvSpPr>
          <p:cNvPr id="6" name="Slide Number Placeholder 5"/>
          <p:cNvSpPr>
            <a:spLocks noGrp="1"/>
          </p:cNvSpPr>
          <p:nvPr>
            <p:ph type="sldNum" sz="quarter" idx="12"/>
          </p:nvPr>
        </p:nvSpPr>
        <p:spPr>
          <a:xfrm>
            <a:off x="10571516" y="6355080"/>
            <a:ext cx="782283"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88C250B-0CCE-4170-90C6-F0FD4194410B}" type="slidenum">
              <a:rPr kumimoji="0" lang="en-US" sz="105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05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42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9" name="Rectangle 12800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002" name="Rectangle 2"/>
          <p:cNvSpPr>
            <a:spLocks noGrp="1" noChangeArrowheads="1"/>
          </p:cNvSpPr>
          <p:nvPr>
            <p:ph type="title"/>
          </p:nvPr>
        </p:nvSpPr>
        <p:spPr>
          <a:xfrm>
            <a:off x="524741" y="620392"/>
            <a:ext cx="3808268" cy="5504688"/>
          </a:xfrm>
        </p:spPr>
        <p:txBody>
          <a:bodyPr>
            <a:normAutofit/>
          </a:bodyPr>
          <a:lstStyle/>
          <a:p>
            <a:pPr eaLnBrk="1" hangingPunct="1">
              <a:defRPr/>
            </a:pPr>
            <a:r>
              <a:rPr lang="en-US" sz="6000">
                <a:solidFill>
                  <a:schemeClr val="bg1"/>
                </a:solidFill>
              </a:rPr>
              <a:t>Best Practices</a:t>
            </a:r>
          </a:p>
        </p:txBody>
      </p:sp>
      <p:sp>
        <p:nvSpPr>
          <p:cNvPr id="6" name="Slide Number Placeholder 5"/>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526AC5B-49FE-4D8D-B234-8A940BCD859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28005" name="Rectangle 3">
            <a:extLst>
              <a:ext uri="{FF2B5EF4-FFF2-40B4-BE49-F238E27FC236}">
                <a16:creationId xmlns:a16="http://schemas.microsoft.com/office/drawing/2014/main" id="{90FD3994-2F45-E6D3-1C96-660FB5236F30}"/>
              </a:ext>
            </a:extLst>
          </p:cNvPr>
          <p:cNvGraphicFramePr/>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7876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pPr>
              <a:defRPr/>
            </a:pPr>
            <a:fld id="{66B7DD10-6D56-4B91-8E98-3D2B0F61A923}" type="slidenum">
              <a:rPr lang="en-US"/>
              <a:pPr>
                <a:defRPr/>
              </a:pPr>
              <a:t>42</a:t>
            </a:fld>
            <a:endParaRPr lang="en-US"/>
          </a:p>
        </p:txBody>
      </p:sp>
      <p:sp>
        <p:nvSpPr>
          <p:cNvPr id="115714" name="Rectangle 2"/>
          <p:cNvSpPr>
            <a:spLocks noGrp="1" noChangeArrowheads="1"/>
          </p:cNvSpPr>
          <p:nvPr>
            <p:ph type="title"/>
          </p:nvPr>
        </p:nvSpPr>
        <p:spPr/>
        <p:txBody>
          <a:bodyPr/>
          <a:lstStyle/>
          <a:p>
            <a:pPr eaLnBrk="1" hangingPunct="1">
              <a:defRPr/>
            </a:pPr>
            <a:r>
              <a:rPr lang="en-US" dirty="0"/>
              <a:t>Weak Phrases</a:t>
            </a:r>
          </a:p>
        </p:txBody>
      </p:sp>
      <p:sp>
        <p:nvSpPr>
          <p:cNvPr id="115715" name="Rectangle 3"/>
          <p:cNvSpPr>
            <a:spLocks noGrp="1" noChangeArrowheads="1"/>
          </p:cNvSpPr>
          <p:nvPr>
            <p:ph type="body" sz="half" idx="1"/>
          </p:nvPr>
        </p:nvSpPr>
        <p:spPr>
          <a:xfrm>
            <a:off x="1981200" y="2332038"/>
            <a:ext cx="4038600" cy="4525962"/>
          </a:xfrm>
        </p:spPr>
        <p:txBody>
          <a:bodyPr/>
          <a:lstStyle/>
          <a:p>
            <a:pPr eaLnBrk="1" hangingPunct="1">
              <a:buClr>
                <a:schemeClr val="tx1"/>
              </a:buClr>
              <a:defRPr/>
            </a:pPr>
            <a:r>
              <a:rPr lang="en-US" dirty="0"/>
              <a:t>Adequate</a:t>
            </a:r>
          </a:p>
          <a:p>
            <a:pPr eaLnBrk="1" hangingPunct="1">
              <a:buClr>
                <a:schemeClr val="tx1"/>
              </a:buClr>
              <a:defRPr/>
            </a:pPr>
            <a:r>
              <a:rPr lang="en-US" dirty="0"/>
              <a:t>As a minimum</a:t>
            </a:r>
          </a:p>
          <a:p>
            <a:pPr eaLnBrk="1" hangingPunct="1">
              <a:buClr>
                <a:schemeClr val="tx1"/>
              </a:buClr>
              <a:defRPr/>
            </a:pPr>
            <a:r>
              <a:rPr lang="en-US" dirty="0"/>
              <a:t>As applicable</a:t>
            </a:r>
          </a:p>
          <a:p>
            <a:pPr eaLnBrk="1" hangingPunct="1">
              <a:buClr>
                <a:schemeClr val="tx1"/>
              </a:buClr>
              <a:defRPr/>
            </a:pPr>
            <a:r>
              <a:rPr lang="en-US" dirty="0"/>
              <a:t>Be able to</a:t>
            </a:r>
          </a:p>
          <a:p>
            <a:pPr eaLnBrk="1" hangingPunct="1">
              <a:buClr>
                <a:schemeClr val="tx1"/>
              </a:buClr>
              <a:defRPr/>
            </a:pPr>
            <a:r>
              <a:rPr lang="en-US" dirty="0"/>
              <a:t>Be capable</a:t>
            </a:r>
          </a:p>
          <a:p>
            <a:pPr eaLnBrk="1" hangingPunct="1">
              <a:buClr>
                <a:schemeClr val="tx1"/>
              </a:buClr>
              <a:defRPr/>
            </a:pPr>
            <a:r>
              <a:rPr lang="en-US" dirty="0"/>
              <a:t>But not limited to </a:t>
            </a:r>
          </a:p>
          <a:p>
            <a:pPr eaLnBrk="1" hangingPunct="1">
              <a:buClr>
                <a:schemeClr val="tx1"/>
              </a:buClr>
              <a:defRPr/>
            </a:pPr>
            <a:r>
              <a:rPr lang="en-US" dirty="0"/>
              <a:t>Capability of</a:t>
            </a:r>
          </a:p>
          <a:p>
            <a:pPr eaLnBrk="1" hangingPunct="1">
              <a:buFont typeface="Wingdings" pitchFamily="2" charset="2"/>
              <a:buNone/>
              <a:defRPr/>
            </a:pPr>
            <a:endParaRPr lang="en-US" dirty="0"/>
          </a:p>
        </p:txBody>
      </p:sp>
      <p:sp>
        <p:nvSpPr>
          <p:cNvPr id="115716" name="Rectangle 4"/>
          <p:cNvSpPr>
            <a:spLocks noGrp="1" noChangeArrowheads="1"/>
          </p:cNvSpPr>
          <p:nvPr>
            <p:ph type="body" sz="half" idx="2"/>
          </p:nvPr>
        </p:nvSpPr>
        <p:spPr>
          <a:xfrm>
            <a:off x="6096000" y="2332038"/>
            <a:ext cx="4038600" cy="4525962"/>
          </a:xfrm>
        </p:spPr>
        <p:txBody>
          <a:bodyPr/>
          <a:lstStyle/>
          <a:p>
            <a:pPr eaLnBrk="1" hangingPunct="1">
              <a:buClr>
                <a:schemeClr val="tx1"/>
              </a:buClr>
              <a:defRPr/>
            </a:pPr>
            <a:r>
              <a:rPr lang="en-US" dirty="0"/>
              <a:t>Capability to</a:t>
            </a:r>
          </a:p>
          <a:p>
            <a:pPr eaLnBrk="1" hangingPunct="1">
              <a:buClr>
                <a:schemeClr val="tx1"/>
              </a:buClr>
              <a:defRPr/>
            </a:pPr>
            <a:r>
              <a:rPr lang="en-US" dirty="0"/>
              <a:t>Effective</a:t>
            </a:r>
          </a:p>
          <a:p>
            <a:pPr eaLnBrk="1" hangingPunct="1">
              <a:buClr>
                <a:schemeClr val="tx1"/>
              </a:buClr>
              <a:defRPr/>
            </a:pPr>
            <a:r>
              <a:rPr lang="en-US" dirty="0"/>
              <a:t>If practical</a:t>
            </a:r>
          </a:p>
          <a:p>
            <a:pPr eaLnBrk="1" hangingPunct="1">
              <a:buClr>
                <a:schemeClr val="tx1"/>
              </a:buClr>
              <a:defRPr/>
            </a:pPr>
            <a:r>
              <a:rPr lang="en-US" dirty="0"/>
              <a:t>Normal</a:t>
            </a:r>
          </a:p>
          <a:p>
            <a:pPr eaLnBrk="1" hangingPunct="1">
              <a:buClr>
                <a:schemeClr val="tx1"/>
              </a:buClr>
              <a:defRPr/>
            </a:pPr>
            <a:r>
              <a:rPr lang="en-US" dirty="0"/>
              <a:t>Provide for</a:t>
            </a:r>
          </a:p>
          <a:p>
            <a:pPr eaLnBrk="1" hangingPunct="1">
              <a:buClr>
                <a:schemeClr val="tx1"/>
              </a:buClr>
              <a:defRPr/>
            </a:pPr>
            <a:r>
              <a:rPr lang="en-US" dirty="0"/>
              <a:t>Timely</a:t>
            </a:r>
          </a:p>
          <a:p>
            <a:pPr eaLnBrk="1" hangingPunct="1">
              <a:buClr>
                <a:schemeClr val="tx1"/>
              </a:buClr>
              <a:defRPr/>
            </a:pPr>
            <a:r>
              <a:rPr lang="en-US" dirty="0"/>
              <a:t>TBD</a:t>
            </a:r>
          </a:p>
          <a:p>
            <a:pPr eaLnBrk="1" hangingPunct="1">
              <a:defRPr/>
            </a:pPr>
            <a:endParaRPr lang="en-US" dirty="0"/>
          </a:p>
        </p:txBody>
      </p:sp>
      <p:sp>
        <p:nvSpPr>
          <p:cNvPr id="40967" name="Text Box 5"/>
          <p:cNvSpPr txBox="1">
            <a:spLocks noChangeArrowheads="1"/>
          </p:cNvSpPr>
          <p:nvPr/>
        </p:nvSpPr>
        <p:spPr bwMode="auto">
          <a:xfrm>
            <a:off x="311888" y="1733329"/>
            <a:ext cx="8001000" cy="396875"/>
          </a:xfrm>
          <a:prstGeom prst="rect">
            <a:avLst/>
          </a:prstGeom>
          <a:noFill/>
          <a:ln w="9525">
            <a:noFill/>
            <a:miter lim="800000"/>
            <a:headEnd/>
            <a:tailEnd/>
          </a:ln>
        </p:spPr>
        <p:txBody>
          <a:bodyPr>
            <a:spAutoFit/>
          </a:bodyPr>
          <a:lstStyle/>
          <a:p>
            <a:pPr eaLnBrk="1" hangingPunct="1">
              <a:spcBef>
                <a:spcPct val="20000"/>
              </a:spcBef>
            </a:pPr>
            <a:r>
              <a:rPr lang="en-US" sz="2000" b="1" dirty="0">
                <a:solidFill>
                  <a:schemeClr val="accent2"/>
                </a:solidFill>
              </a:rPr>
              <a:t>Lead to uncertainty due to multiple interpretations:</a:t>
            </a:r>
          </a:p>
        </p:txBody>
      </p:sp>
      <p:sp>
        <p:nvSpPr>
          <p:cNvPr id="40968" name="Text Box 6"/>
          <p:cNvSpPr txBox="1">
            <a:spLocks noChangeArrowheads="1"/>
          </p:cNvSpPr>
          <p:nvPr/>
        </p:nvSpPr>
        <p:spPr bwMode="auto">
          <a:xfrm>
            <a:off x="2438400" y="6019800"/>
            <a:ext cx="2743200" cy="304800"/>
          </a:xfrm>
          <a:prstGeom prst="rect">
            <a:avLst/>
          </a:prstGeom>
          <a:noFill/>
          <a:ln w="9525">
            <a:noFill/>
            <a:miter lim="800000"/>
            <a:headEnd/>
            <a:tailEnd/>
          </a:ln>
        </p:spPr>
        <p:txBody>
          <a:bodyPr>
            <a:spAutoFit/>
          </a:bodyPr>
          <a:lstStyle/>
          <a:p>
            <a:pPr>
              <a:spcBef>
                <a:spcPct val="50000"/>
              </a:spcBef>
            </a:pPr>
            <a:r>
              <a:rPr lang="en-US" sz="1400"/>
              <a:t>Source: Rosenberg</a:t>
            </a:r>
          </a:p>
        </p:txBody>
      </p:sp>
      <p:pic>
        <p:nvPicPr>
          <p:cNvPr id="3" name="Picture 2">
            <a:extLst>
              <a:ext uri="{FF2B5EF4-FFF2-40B4-BE49-F238E27FC236}">
                <a16:creationId xmlns:a16="http://schemas.microsoft.com/office/drawing/2014/main" id="{E466E659-16DD-0CBD-0B35-2BB791F94353}"/>
              </a:ext>
            </a:extLst>
          </p:cNvPr>
          <p:cNvPicPr>
            <a:picLocks noChangeAspect="1"/>
          </p:cNvPicPr>
          <p:nvPr/>
        </p:nvPicPr>
        <p:blipFill>
          <a:blip r:embed="rId2"/>
          <a:stretch>
            <a:fillRect/>
          </a:stretch>
        </p:blipFill>
        <p:spPr>
          <a:xfrm>
            <a:off x="8822143" y="0"/>
            <a:ext cx="3348038" cy="2706097"/>
          </a:xfrm>
          <a:prstGeom prst="rect">
            <a:avLst/>
          </a:prstGeom>
        </p:spPr>
      </p:pic>
    </p:spTree>
    <p:extLst>
      <p:ext uri="{BB962C8B-B14F-4D97-AF65-F5344CB8AC3E}">
        <p14:creationId xmlns:p14="http://schemas.microsoft.com/office/powerpoint/2010/main" val="2338363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itle 5">
            <a:extLst>
              <a:ext uri="{FF2B5EF4-FFF2-40B4-BE49-F238E27FC236}">
                <a16:creationId xmlns:a16="http://schemas.microsoft.com/office/drawing/2014/main" id="{C2E1713F-37A8-362B-C9F6-7E8A18F96E4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Use Cases</a:t>
            </a:r>
          </a:p>
        </p:txBody>
      </p:sp>
      <p:sp>
        <p:nvSpPr>
          <p:cNvPr id="7" name="Content Placeholder 6">
            <a:extLst>
              <a:ext uri="{FF2B5EF4-FFF2-40B4-BE49-F238E27FC236}">
                <a16:creationId xmlns:a16="http://schemas.microsoft.com/office/drawing/2014/main" id="{26A99417-E5E9-1954-21C1-510CED0E1928}"/>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4000" kern="1200" dirty="0">
                <a:solidFill>
                  <a:schemeClr val="tx1"/>
                </a:solidFill>
                <a:latin typeface="+mn-lt"/>
                <a:ea typeface="+mn-ea"/>
                <a:cs typeface="+mn-cs"/>
              </a:rPr>
              <a:t>Let’s focus now on how to write requirements in </a:t>
            </a:r>
            <a:r>
              <a:rPr lang="en-US" sz="4000" b="1" kern="1200" dirty="0">
                <a:solidFill>
                  <a:schemeClr val="accent2">
                    <a:lumMod val="75000"/>
                  </a:schemeClr>
                </a:solidFill>
                <a:latin typeface="+mn-lt"/>
                <a:ea typeface="+mn-ea"/>
                <a:cs typeface="+mn-cs"/>
              </a:rPr>
              <a:t>Use Cases</a:t>
            </a:r>
            <a:r>
              <a:rPr lang="en-US" sz="4000" b="1" kern="1200" dirty="0">
                <a:solidFill>
                  <a:schemeClr val="tx1"/>
                </a:solidFill>
                <a:latin typeface="+mn-lt"/>
                <a:ea typeface="+mn-ea"/>
                <a:cs typeface="+mn-cs"/>
              </a:rPr>
              <a:t>.</a:t>
            </a:r>
          </a:p>
        </p:txBody>
      </p:sp>
      <p:sp>
        <p:nvSpPr>
          <p:cNvPr id="5" name="Slide Number Placeholder 4">
            <a:extLst>
              <a:ext uri="{FF2B5EF4-FFF2-40B4-BE49-F238E27FC236}">
                <a16:creationId xmlns:a16="http://schemas.microsoft.com/office/drawing/2014/main" id="{FC9655A1-20E3-B998-B1EB-57555D93F05B}"/>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7DF6DEEC-D04A-4FF0-9A08-7D39859C24F4}" type="slidenum">
              <a:rPr lang="en-US" sz="1100">
                <a:solidFill>
                  <a:schemeClr val="tx1">
                    <a:lumMod val="50000"/>
                    <a:lumOff val="50000"/>
                  </a:schemeClr>
                </a:solidFill>
              </a:rPr>
              <a:pPr>
                <a:spcAft>
                  <a:spcPts val="600"/>
                </a:spcAft>
              </a:pPr>
              <a:t>43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6072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231F9-70A0-FBA4-FC7B-0F5675D84DCE}"/>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Online Checkout (Main Success Scenario) </a:t>
            </a:r>
          </a:p>
        </p:txBody>
      </p:sp>
      <p:sp>
        <p:nvSpPr>
          <p:cNvPr id="5" name="Rectangle 1">
            <a:extLst>
              <a:ext uri="{FF2B5EF4-FFF2-40B4-BE49-F238E27FC236}">
                <a16:creationId xmlns:a16="http://schemas.microsoft.com/office/drawing/2014/main" id="{4CAF443B-3D89-D80A-A5BC-32A825063F64}"/>
              </a:ext>
            </a:extLst>
          </p:cNvPr>
          <p:cNvSpPr>
            <a:spLocks noGrp="1" noChangeArrowheads="1"/>
          </p:cNvSpPr>
          <p:nvPr>
            <p:ph idx="1"/>
          </p:nvPr>
        </p:nvSpPr>
        <p:spPr bwMode="auto">
          <a:xfrm>
            <a:off x="4134810" y="138545"/>
            <a:ext cx="8017565" cy="67295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Customer</a:t>
            </a:r>
            <a:r>
              <a:rPr kumimoji="0" lang="en-US" altLang="en-US" sz="2000" b="0" i="0" u="none" strike="noStrike" cap="none" normalizeH="0" baseline="0" dirty="0">
                <a:ln>
                  <a:noFill/>
                </a:ln>
                <a:effectLst/>
                <a:latin typeface="Arial" panose="020B0604020202020204" pitchFamily="34" charset="0"/>
              </a:rPr>
              <a:t> navigates to the </a:t>
            </a:r>
            <a:r>
              <a:rPr kumimoji="0" lang="en-US" altLang="en-US" sz="2000" b="1" i="0" u="none" strike="noStrike" cap="none" normalizeH="0" baseline="0" dirty="0">
                <a:ln>
                  <a:noFill/>
                </a:ln>
                <a:effectLst/>
                <a:latin typeface="Arial" panose="020B0604020202020204" pitchFamily="34" charset="0"/>
              </a:rPr>
              <a:t>Shopping Cart</a:t>
            </a:r>
            <a:r>
              <a:rPr kumimoji="0" lang="en-US" altLang="en-US" sz="2000" b="0" i="0" u="none" strike="noStrike" cap="none" normalizeH="0" baseline="0" dirty="0">
                <a:ln>
                  <a:noFill/>
                </a:ln>
                <a:effectLst/>
                <a:latin typeface="Arial" panose="020B0604020202020204" pitchFamily="34" charset="0"/>
              </a:rPr>
              <a:t> page and clicks </a:t>
            </a:r>
            <a:r>
              <a:rPr kumimoji="0" lang="en-US" altLang="en-US" sz="2000" b="1" i="0" u="none" strike="noStrike" cap="none" normalizeH="0" baseline="0" dirty="0">
                <a:ln>
                  <a:noFill/>
                </a:ln>
                <a:effectLst/>
                <a:latin typeface="Arial" panose="020B0604020202020204" pitchFamily="34" charset="0"/>
              </a:rPr>
              <a:t>“Proceed to Checkout.”</a:t>
            </a:r>
            <a:endParaRPr kumimoji="0" lang="en-US" altLang="en-US" sz="2000" b="0" i="0" u="none" strike="noStrike" cap="none" normalizeH="0" baseline="0" dirty="0">
              <a:ln>
                <a:noFill/>
              </a:ln>
              <a:effectLst/>
              <a:latin typeface="Arial" panose="020B0604020202020204" pitchFamily="34" charset="0"/>
            </a:endParaRP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System</a:t>
            </a:r>
            <a:r>
              <a:rPr kumimoji="0" lang="en-US" altLang="en-US" sz="2000" b="0" i="0" u="none" strike="noStrike" cap="none" normalizeH="0" baseline="0" dirty="0">
                <a:ln>
                  <a:noFill/>
                </a:ln>
                <a:effectLst/>
                <a:latin typeface="Arial" panose="020B0604020202020204" pitchFamily="34" charset="0"/>
              </a:rPr>
              <a:t> displays the </a:t>
            </a:r>
            <a:r>
              <a:rPr kumimoji="0" lang="en-US" altLang="en-US" sz="2000" b="1" i="0" u="none" strike="noStrike" cap="none" normalizeH="0" baseline="0" dirty="0">
                <a:ln>
                  <a:noFill/>
                </a:ln>
                <a:effectLst/>
                <a:latin typeface="Arial" panose="020B0604020202020204" pitchFamily="34" charset="0"/>
              </a:rPr>
              <a:t>Order Review</a:t>
            </a:r>
            <a:r>
              <a:rPr kumimoji="0" lang="en-US" altLang="en-US" sz="2000" b="0" i="0" u="none" strike="noStrike" cap="none" normalizeH="0" baseline="0" dirty="0">
                <a:ln>
                  <a:noFill/>
                </a:ln>
                <a:effectLst/>
                <a:latin typeface="Arial" panose="020B0604020202020204" pitchFamily="34" charset="0"/>
              </a:rPr>
              <a:t> page, showing items, quantities, and pricing.</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Customer</a:t>
            </a:r>
            <a:r>
              <a:rPr kumimoji="0" lang="en-US" altLang="en-US" sz="2000" b="0" i="0" u="none" strike="noStrike" cap="none" normalizeH="0" baseline="0" dirty="0">
                <a:ln>
                  <a:noFill/>
                </a:ln>
                <a:effectLst/>
                <a:latin typeface="Arial" panose="020B0604020202020204" pitchFamily="34" charset="0"/>
              </a:rPr>
              <a:t> confirms or edits </a:t>
            </a:r>
            <a:r>
              <a:rPr kumimoji="0" lang="en-US" altLang="en-US" sz="2000" b="1" i="0" u="none" strike="noStrike" cap="none" normalizeH="0" baseline="0" dirty="0">
                <a:ln>
                  <a:noFill/>
                </a:ln>
                <a:effectLst/>
                <a:latin typeface="Arial" panose="020B0604020202020204" pitchFamily="34" charset="0"/>
              </a:rPr>
              <a:t>delivery address</a:t>
            </a:r>
            <a:r>
              <a:rPr kumimoji="0" lang="en-US" altLang="en-US" sz="2000" b="0" i="0" u="none" strike="noStrike" cap="none" normalizeH="0" baseline="0" dirty="0">
                <a:ln>
                  <a:noFill/>
                </a:ln>
                <a:effectLst/>
                <a:latin typeface="Arial" panose="020B0604020202020204" pitchFamily="34" charset="0"/>
              </a:rPr>
              <a:t> and </a:t>
            </a:r>
            <a:r>
              <a:rPr kumimoji="0" lang="en-US" altLang="en-US" sz="2000" b="1" i="0" u="none" strike="noStrike" cap="none" normalizeH="0" baseline="0" dirty="0">
                <a:ln>
                  <a:noFill/>
                </a:ln>
                <a:effectLst/>
                <a:latin typeface="Arial" panose="020B0604020202020204" pitchFamily="34" charset="0"/>
              </a:rPr>
              <a:t>payment details</a:t>
            </a:r>
            <a:r>
              <a:rPr kumimoji="0" lang="en-US" altLang="en-US" sz="2000" b="0" i="0" u="none" strike="noStrike" cap="none" normalizeH="0" baseline="0" dirty="0">
                <a:ln>
                  <a:noFill/>
                </a:ln>
                <a:effectLst/>
                <a:latin typeface="Arial" panose="020B0604020202020204" pitchFamily="34" charset="0"/>
              </a:rPr>
              <a:t> (credit card, etc.).</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System</a:t>
            </a:r>
            <a:r>
              <a:rPr kumimoji="0" lang="en-US" altLang="en-US" sz="2000" b="0" i="0" u="none" strike="noStrike" cap="none" normalizeH="0" baseline="0" dirty="0">
                <a:ln>
                  <a:noFill/>
                </a:ln>
                <a:effectLst/>
                <a:latin typeface="Arial" panose="020B0604020202020204" pitchFamily="34" charset="0"/>
              </a:rPr>
              <a:t> processes the payment by calling a </a:t>
            </a:r>
            <a:r>
              <a:rPr kumimoji="0" lang="en-US" altLang="en-US" sz="2000" b="1" i="0" u="none" strike="noStrike" cap="none" normalizeH="0" baseline="0" dirty="0">
                <a:ln>
                  <a:noFill/>
                </a:ln>
                <a:effectLst/>
                <a:latin typeface="Arial" panose="020B0604020202020204" pitchFamily="34" charset="0"/>
              </a:rPr>
              <a:t>Payment Service</a:t>
            </a:r>
            <a:r>
              <a:rPr kumimoji="0" lang="en-US" altLang="en-US" sz="2000" b="0" i="0" u="none" strike="noStrike" cap="none" normalizeH="0" baseline="0" dirty="0">
                <a:ln>
                  <a:noFill/>
                </a:ln>
                <a:effectLst/>
                <a:latin typeface="Arial" panose="020B0604020202020204" pitchFamily="34" charset="0"/>
              </a:rPr>
              <a:t>.</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Payment Service</a:t>
            </a:r>
            <a:r>
              <a:rPr kumimoji="0" lang="en-US" altLang="en-US" sz="2000" b="0" i="0" u="none" strike="noStrike" cap="none" normalizeH="0" baseline="0" dirty="0">
                <a:ln>
                  <a:noFill/>
                </a:ln>
                <a:effectLst/>
                <a:latin typeface="Arial" panose="020B0604020202020204" pitchFamily="34" charset="0"/>
              </a:rPr>
              <a:t> returns </a:t>
            </a:r>
            <a:r>
              <a:rPr kumimoji="0" lang="en-US" altLang="en-US" sz="2000" b="1" i="0" u="none" strike="noStrike" cap="none" normalizeH="0" baseline="0" dirty="0">
                <a:ln>
                  <a:noFill/>
                </a:ln>
                <a:effectLst/>
                <a:latin typeface="Arial" panose="020B0604020202020204" pitchFamily="34" charset="0"/>
              </a:rPr>
              <a:t>approval</a:t>
            </a:r>
            <a:r>
              <a:rPr kumimoji="0" lang="en-US" altLang="en-US" sz="2000" b="0" i="0" u="none" strike="noStrike" cap="none" normalizeH="0" baseline="0" dirty="0">
                <a:ln>
                  <a:noFill/>
                </a:ln>
                <a:effectLst/>
                <a:latin typeface="Arial" panose="020B0604020202020204" pitchFamily="34" charset="0"/>
              </a:rPr>
              <a:t> to the System.</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System</a:t>
            </a:r>
            <a:r>
              <a:rPr kumimoji="0" lang="en-US" altLang="en-US" sz="2000" b="0" i="0" u="none" strike="noStrike" cap="none" normalizeH="0" baseline="0" dirty="0">
                <a:ln>
                  <a:noFill/>
                </a:ln>
                <a:effectLst/>
                <a:latin typeface="Arial" panose="020B0604020202020204" pitchFamily="34" charset="0"/>
              </a:rPr>
              <a:t> finalizes the order, </a:t>
            </a:r>
            <a:r>
              <a:rPr kumimoji="0" lang="en-US" altLang="en-US" sz="2000" b="1" i="0" u="none" strike="noStrike" cap="none" normalizeH="0" baseline="0" dirty="0">
                <a:ln>
                  <a:noFill/>
                </a:ln>
                <a:effectLst/>
                <a:latin typeface="Arial" panose="020B0604020202020204" pitchFamily="34" charset="0"/>
              </a:rPr>
              <a:t>generates an order ID</a:t>
            </a:r>
            <a:r>
              <a:rPr kumimoji="0" lang="en-US" altLang="en-US" sz="2000" b="0" i="0" u="none" strike="noStrike" cap="none" normalizeH="0" baseline="0" dirty="0">
                <a:ln>
                  <a:noFill/>
                </a:ln>
                <a:effectLst/>
                <a:latin typeface="Arial" panose="020B0604020202020204" pitchFamily="34" charset="0"/>
              </a:rPr>
              <a:t>, and </a:t>
            </a:r>
            <a:r>
              <a:rPr kumimoji="0" lang="en-US" altLang="en-US" sz="2000" b="1" i="0" u="none" strike="noStrike" cap="none" normalizeH="0" baseline="0" dirty="0">
                <a:ln>
                  <a:noFill/>
                </a:ln>
                <a:effectLst/>
                <a:latin typeface="Arial" panose="020B0604020202020204" pitchFamily="34" charset="0"/>
              </a:rPr>
              <a:t>sends a confirmation</a:t>
            </a:r>
            <a:r>
              <a:rPr kumimoji="0" lang="en-US" altLang="en-US" sz="2000" b="0" i="0" u="none" strike="noStrike" cap="none" normalizeH="0" baseline="0" dirty="0">
                <a:ln>
                  <a:noFill/>
                </a:ln>
                <a:effectLst/>
                <a:latin typeface="Arial" panose="020B0604020202020204" pitchFamily="34" charset="0"/>
              </a:rPr>
              <a:t> email to the Customer.</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1" i="0" u="none" strike="noStrike" cap="none" normalizeH="0" baseline="0" dirty="0">
                <a:ln>
                  <a:noFill/>
                </a:ln>
                <a:effectLst/>
                <a:latin typeface="Arial" panose="020B0604020202020204" pitchFamily="34" charset="0"/>
              </a:rPr>
              <a:t>Customer</a:t>
            </a:r>
            <a:r>
              <a:rPr kumimoji="0" lang="en-US" altLang="en-US" sz="2000" b="0" i="0" u="none" strike="noStrike" cap="none" normalizeH="0" baseline="0" dirty="0">
                <a:ln>
                  <a:noFill/>
                </a:ln>
                <a:effectLst/>
                <a:latin typeface="Arial" panose="020B0604020202020204" pitchFamily="34" charset="0"/>
              </a:rPr>
              <a:t> sees a </a:t>
            </a:r>
            <a:r>
              <a:rPr kumimoji="0" lang="en-US" altLang="en-US" sz="2000" b="1" i="0" u="none" strike="noStrike" cap="none" normalizeH="0" baseline="0" dirty="0">
                <a:ln>
                  <a:noFill/>
                </a:ln>
                <a:effectLst/>
                <a:latin typeface="Arial" panose="020B0604020202020204" pitchFamily="34" charset="0"/>
              </a:rPr>
              <a:t>confirmation message</a:t>
            </a:r>
            <a:r>
              <a:rPr kumimoji="0" lang="en-US" altLang="en-US" sz="2000" b="0" i="0" u="none" strike="noStrike" cap="none" normalizeH="0" baseline="0" dirty="0">
                <a:ln>
                  <a:noFill/>
                </a:ln>
                <a:effectLst/>
                <a:latin typeface="Arial" panose="020B0604020202020204" pitchFamily="34" charset="0"/>
              </a:rPr>
              <a:t> on the screen with the </a:t>
            </a:r>
            <a:r>
              <a:rPr kumimoji="0" lang="en-US" altLang="en-US" sz="2000" b="1" i="0" u="none" strike="noStrike" cap="none" normalizeH="0" baseline="0" dirty="0">
                <a:ln>
                  <a:noFill/>
                </a:ln>
                <a:effectLst/>
                <a:latin typeface="Arial" panose="020B0604020202020204" pitchFamily="34" charset="0"/>
              </a:rPr>
              <a:t>order details</a:t>
            </a:r>
            <a:r>
              <a:rPr kumimoji="0" lang="en-US" altLang="en-US" sz="2000" b="0" i="0" u="none" strike="noStrike" cap="none" normalizeH="0" baseline="0" dirty="0">
                <a:ln>
                  <a:noFill/>
                </a:ln>
                <a:effectLst/>
                <a:latin typeface="Arial" panose="020B0604020202020204" pitchFamily="34" charset="0"/>
              </a:rPr>
              <a:t> </a:t>
            </a:r>
          </a:p>
        </p:txBody>
      </p:sp>
      <p:sp>
        <p:nvSpPr>
          <p:cNvPr id="4" name="Slide Number Placeholder 3">
            <a:extLst>
              <a:ext uri="{FF2B5EF4-FFF2-40B4-BE49-F238E27FC236}">
                <a16:creationId xmlns:a16="http://schemas.microsoft.com/office/drawing/2014/main" id="{A0305081-C651-8BEA-5F70-B327F5EFE803}"/>
              </a:ext>
            </a:extLst>
          </p:cNvPr>
          <p:cNvSpPr>
            <a:spLocks noGrp="1"/>
          </p:cNvSpPr>
          <p:nvPr>
            <p:ph type="sldNum" sz="quarter" idx="12"/>
          </p:nvPr>
        </p:nvSpPr>
        <p:spPr>
          <a:xfrm>
            <a:off x="11704320" y="6455664"/>
            <a:ext cx="448056" cy="365125"/>
          </a:xfrm>
        </p:spPr>
        <p:txBody>
          <a:bodyPr>
            <a:normAutofit/>
          </a:bodyPr>
          <a:lstStyle/>
          <a:p>
            <a:pPr>
              <a:spcAft>
                <a:spcPts val="600"/>
              </a:spcAft>
            </a:pPr>
            <a:fld id="{7DF6DEEC-D04A-4FF0-9A08-7D39859C24F4}" type="slidenum">
              <a:rPr lang="en-US" sz="1100">
                <a:solidFill>
                  <a:schemeClr val="tx1">
                    <a:lumMod val="50000"/>
                    <a:lumOff val="50000"/>
                  </a:schemeClr>
                </a:solidFill>
              </a:rPr>
              <a:pPr>
                <a:spcAft>
                  <a:spcPts val="600"/>
                </a:spcAft>
              </a:pPr>
              <a:t>44</a:t>
            </a:fld>
            <a:endParaRPr lang="en-US" sz="1100">
              <a:solidFill>
                <a:schemeClr val="tx1">
                  <a:lumMod val="50000"/>
                  <a:lumOff val="50000"/>
                </a:schemeClr>
              </a:solidFill>
            </a:endParaRPr>
          </a:p>
        </p:txBody>
      </p:sp>
    </p:spTree>
    <p:extLst>
      <p:ext uri="{BB962C8B-B14F-4D97-AF65-F5344CB8AC3E}">
        <p14:creationId xmlns:p14="http://schemas.microsoft.com/office/powerpoint/2010/main" val="2130648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B1188-4E19-F0D5-BCF3-71A7552B627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Online Checkout  (Alternative Scenarios (Extensions))</a:t>
            </a:r>
          </a:p>
        </p:txBody>
      </p:sp>
      <p:sp>
        <p:nvSpPr>
          <p:cNvPr id="3" name="Content Placeholder 2">
            <a:extLst>
              <a:ext uri="{FF2B5EF4-FFF2-40B4-BE49-F238E27FC236}">
                <a16:creationId xmlns:a16="http://schemas.microsoft.com/office/drawing/2014/main" id="{4B85B0DB-5EC1-1DF9-4F2B-46FB3039C3F7}"/>
              </a:ext>
            </a:extLst>
          </p:cNvPr>
          <p:cNvSpPr>
            <a:spLocks noGrp="1"/>
          </p:cNvSpPr>
          <p:nvPr>
            <p:ph idx="1"/>
          </p:nvPr>
        </p:nvSpPr>
        <p:spPr>
          <a:xfrm>
            <a:off x="4094413" y="213604"/>
            <a:ext cx="8017565" cy="6654534"/>
          </a:xfrm>
        </p:spPr>
        <p:txBody>
          <a:bodyPr anchor="ctr">
            <a:normAutofit lnSpcReduction="10000"/>
          </a:bodyPr>
          <a:lstStyle/>
          <a:p>
            <a:pPr marL="0" indent="0">
              <a:buNone/>
            </a:pPr>
            <a:r>
              <a:rPr lang="en-US" sz="1800" b="1" dirty="0"/>
              <a:t>(1a) </a:t>
            </a:r>
            <a:r>
              <a:rPr lang="en-US" sz="1800" b="1" dirty="0">
                <a:solidFill>
                  <a:schemeClr val="accent2">
                    <a:lumMod val="75000"/>
                  </a:schemeClr>
                </a:solidFill>
              </a:rPr>
              <a:t>Customer Not Logged In</a:t>
            </a:r>
            <a:r>
              <a:rPr lang="en-US" sz="1800" b="1" dirty="0"/>
              <a:t>:</a:t>
            </a:r>
            <a:br>
              <a:rPr lang="en-US" sz="1800" dirty="0"/>
            </a:br>
            <a:r>
              <a:rPr lang="en-US" sz="1800" dirty="0"/>
              <a:t>1a.1. The </a:t>
            </a:r>
            <a:r>
              <a:rPr lang="en-US" sz="1800" b="1" dirty="0"/>
              <a:t>System</a:t>
            </a:r>
            <a:r>
              <a:rPr lang="en-US" sz="1800" dirty="0"/>
              <a:t> detects the user is not logged in.</a:t>
            </a:r>
            <a:br>
              <a:rPr lang="en-US" sz="1800" dirty="0"/>
            </a:br>
            <a:r>
              <a:rPr lang="en-US" sz="1800" dirty="0"/>
              <a:t>1a.2. The </a:t>
            </a:r>
            <a:r>
              <a:rPr lang="en-US" sz="1800" b="1" dirty="0"/>
              <a:t>System</a:t>
            </a:r>
            <a:r>
              <a:rPr lang="en-US" sz="1800" dirty="0"/>
              <a:t> prompts the user to </a:t>
            </a:r>
            <a:r>
              <a:rPr lang="en-US" sz="1800" b="1" dirty="0"/>
              <a:t>log in</a:t>
            </a:r>
            <a:r>
              <a:rPr lang="en-US" sz="1800" dirty="0"/>
              <a:t> or </a:t>
            </a:r>
            <a:r>
              <a:rPr lang="en-US" sz="1800" b="1" dirty="0"/>
              <a:t>create an account</a:t>
            </a:r>
            <a:r>
              <a:rPr lang="en-US" sz="1800" dirty="0"/>
              <a:t>.</a:t>
            </a:r>
            <a:br>
              <a:rPr lang="en-US" sz="1800" dirty="0"/>
            </a:br>
            <a:r>
              <a:rPr lang="en-US" sz="1800" dirty="0"/>
              <a:t>1a.3. Upon successful login, the </a:t>
            </a:r>
            <a:r>
              <a:rPr lang="en-US" sz="1800" b="1" dirty="0"/>
              <a:t>use case</a:t>
            </a:r>
            <a:r>
              <a:rPr lang="en-US" sz="1800" dirty="0"/>
              <a:t> continues from </a:t>
            </a:r>
            <a:r>
              <a:rPr lang="en-US" sz="1800" b="1" dirty="0"/>
              <a:t>Main Success Scenario step </a:t>
            </a:r>
          </a:p>
          <a:p>
            <a:pPr marL="0" indent="0">
              <a:buNone/>
            </a:pPr>
            <a:endParaRPr lang="en-US" sz="1800" dirty="0"/>
          </a:p>
          <a:p>
            <a:pPr marL="0" indent="0">
              <a:buNone/>
            </a:pPr>
            <a:r>
              <a:rPr lang="en-US" sz="1800" b="1" dirty="0"/>
              <a:t>(3a) </a:t>
            </a:r>
            <a:r>
              <a:rPr lang="en-US" sz="1800" b="1" dirty="0">
                <a:solidFill>
                  <a:schemeClr val="accent2">
                    <a:lumMod val="75000"/>
                  </a:schemeClr>
                </a:solidFill>
              </a:rPr>
              <a:t>Invalid Payment Details</a:t>
            </a:r>
            <a:r>
              <a:rPr lang="en-US" sz="1800" b="1" dirty="0"/>
              <a:t>:</a:t>
            </a:r>
            <a:br>
              <a:rPr lang="en-US" sz="1800" dirty="0"/>
            </a:br>
            <a:r>
              <a:rPr lang="en-US" sz="1800" dirty="0"/>
              <a:t>3a.1. The </a:t>
            </a:r>
            <a:r>
              <a:rPr lang="en-US" sz="1800" b="1" dirty="0"/>
              <a:t>System</a:t>
            </a:r>
            <a:r>
              <a:rPr lang="en-US" sz="1800" dirty="0"/>
              <a:t> detects invalid or </a:t>
            </a:r>
            <a:r>
              <a:rPr lang="en-US" sz="1800" b="1" dirty="0"/>
              <a:t>incomplete</a:t>
            </a:r>
            <a:r>
              <a:rPr lang="en-US" sz="1800" dirty="0"/>
              <a:t> payment details.</a:t>
            </a:r>
            <a:br>
              <a:rPr lang="en-US" sz="1800" dirty="0"/>
            </a:br>
            <a:r>
              <a:rPr lang="en-US" sz="1800" dirty="0"/>
              <a:t>3a.2. The </a:t>
            </a:r>
            <a:r>
              <a:rPr lang="en-US" sz="1800" b="1" dirty="0"/>
              <a:t>System</a:t>
            </a:r>
            <a:r>
              <a:rPr lang="en-US" sz="1800" dirty="0"/>
              <a:t> displays an </a:t>
            </a:r>
            <a:r>
              <a:rPr lang="en-US" sz="1800" b="1" dirty="0"/>
              <a:t>error message</a:t>
            </a:r>
            <a:r>
              <a:rPr lang="en-US" sz="1800" dirty="0"/>
              <a:t> asking the Customer to re-enter correct payment details.</a:t>
            </a:r>
            <a:br>
              <a:rPr lang="en-US" sz="1800" dirty="0"/>
            </a:br>
            <a:r>
              <a:rPr lang="en-US" sz="1800" dirty="0"/>
              <a:t>3a.3. After re-entry, the </a:t>
            </a:r>
            <a:r>
              <a:rPr lang="en-US" sz="1800" b="1" dirty="0"/>
              <a:t>use case</a:t>
            </a:r>
            <a:r>
              <a:rPr lang="en-US" sz="1800" dirty="0"/>
              <a:t> resumes from </a:t>
            </a:r>
            <a:r>
              <a:rPr lang="en-US" sz="1800" b="1" dirty="0"/>
              <a:t>Main Success Scenario step 3</a:t>
            </a:r>
            <a:r>
              <a:rPr lang="en-US" sz="1800" dirty="0"/>
              <a:t>.</a:t>
            </a:r>
          </a:p>
          <a:p>
            <a:pPr marL="0" indent="0">
              <a:buNone/>
            </a:pPr>
            <a:endParaRPr lang="en-US" sz="1800" b="1" dirty="0"/>
          </a:p>
          <a:p>
            <a:pPr marL="0" indent="0">
              <a:buNone/>
            </a:pPr>
            <a:r>
              <a:rPr lang="en-US" sz="1800" b="1" dirty="0"/>
              <a:t>(4a) </a:t>
            </a:r>
            <a:r>
              <a:rPr lang="en-US" sz="1800" b="1" dirty="0">
                <a:solidFill>
                  <a:schemeClr val="accent2">
                    <a:lumMod val="75000"/>
                  </a:schemeClr>
                </a:solidFill>
              </a:rPr>
              <a:t>Payment Declined</a:t>
            </a:r>
            <a:r>
              <a:rPr lang="en-US" sz="1800" b="1" dirty="0"/>
              <a:t>:</a:t>
            </a:r>
            <a:br>
              <a:rPr lang="en-US" sz="1800" dirty="0"/>
            </a:br>
            <a:r>
              <a:rPr lang="en-US" sz="1800" dirty="0"/>
              <a:t>4a.1. The </a:t>
            </a:r>
            <a:r>
              <a:rPr lang="en-US" sz="1800" b="1" dirty="0"/>
              <a:t>Payment Service</a:t>
            </a:r>
            <a:r>
              <a:rPr lang="en-US" sz="1800" dirty="0"/>
              <a:t> returns a </a:t>
            </a:r>
            <a:r>
              <a:rPr lang="en-US" sz="1800" b="1" dirty="0"/>
              <a:t>declined</a:t>
            </a:r>
            <a:r>
              <a:rPr lang="en-US" sz="1800" dirty="0"/>
              <a:t> status (e.g., insufficient funds).</a:t>
            </a:r>
            <a:br>
              <a:rPr lang="en-US" sz="1800" dirty="0"/>
            </a:br>
            <a:r>
              <a:rPr lang="en-US" sz="1800" dirty="0"/>
              <a:t>4a.2. The </a:t>
            </a:r>
            <a:r>
              <a:rPr lang="en-US" sz="1800" b="1" dirty="0"/>
              <a:t>System</a:t>
            </a:r>
            <a:r>
              <a:rPr lang="en-US" sz="1800" dirty="0"/>
              <a:t> notifies the Customer and requests an alternate </a:t>
            </a:r>
            <a:r>
              <a:rPr lang="en-US" sz="1800" b="1" dirty="0"/>
              <a:t>payment method</a:t>
            </a:r>
            <a:r>
              <a:rPr lang="en-US" sz="1800" dirty="0"/>
              <a:t>.</a:t>
            </a:r>
            <a:br>
              <a:rPr lang="en-US" sz="1800" dirty="0"/>
            </a:br>
            <a:r>
              <a:rPr lang="en-US" sz="1800" dirty="0"/>
              <a:t>4a.3. Customer either </a:t>
            </a:r>
            <a:r>
              <a:rPr lang="en-US" sz="1800" b="1" dirty="0"/>
              <a:t>cancels</a:t>
            </a:r>
            <a:r>
              <a:rPr lang="en-US" sz="1800" dirty="0"/>
              <a:t> the order or </a:t>
            </a:r>
            <a:r>
              <a:rPr lang="en-US" sz="1800" b="1" dirty="0"/>
              <a:t>enters</a:t>
            </a:r>
            <a:r>
              <a:rPr lang="en-US" sz="1800" dirty="0"/>
              <a:t> new payment details.</a:t>
            </a:r>
            <a:br>
              <a:rPr lang="en-US" sz="1800" dirty="0"/>
            </a:br>
            <a:r>
              <a:rPr lang="en-US" sz="1800" dirty="0"/>
              <a:t>4a.4. If new payment details are valid, the </a:t>
            </a:r>
            <a:r>
              <a:rPr lang="en-US" sz="1800" b="1" dirty="0"/>
              <a:t>use case</a:t>
            </a:r>
            <a:r>
              <a:rPr lang="en-US" sz="1800" dirty="0"/>
              <a:t> returns to step 4 in the </a:t>
            </a:r>
            <a:r>
              <a:rPr lang="en-US" sz="1800" b="1" dirty="0"/>
              <a:t>Main Success Scenario</a:t>
            </a:r>
            <a:r>
              <a:rPr lang="en-US" sz="1800" dirty="0"/>
              <a:t>. If the user cancels, the order is not placed, and the </a:t>
            </a:r>
            <a:r>
              <a:rPr lang="en-US" sz="1800" b="1" dirty="0"/>
              <a:t>use case</a:t>
            </a:r>
            <a:r>
              <a:rPr lang="en-US" sz="1800" dirty="0"/>
              <a:t> ends in failure.</a:t>
            </a:r>
          </a:p>
          <a:p>
            <a:pPr marL="0" indent="0">
              <a:buNone/>
            </a:pPr>
            <a:endParaRPr lang="en-US" sz="1800" b="1" dirty="0"/>
          </a:p>
          <a:p>
            <a:pPr marL="0" indent="0">
              <a:buNone/>
            </a:pPr>
            <a:r>
              <a:rPr lang="en-US" sz="1800" b="1" dirty="0"/>
              <a:t>(6a) </a:t>
            </a:r>
            <a:r>
              <a:rPr lang="en-US" sz="1800" b="1" dirty="0">
                <a:solidFill>
                  <a:schemeClr val="accent2">
                    <a:lumMod val="75000"/>
                  </a:schemeClr>
                </a:solidFill>
              </a:rPr>
              <a:t>Email Service Unavailable</a:t>
            </a:r>
            <a:r>
              <a:rPr lang="en-US" sz="1800" b="1" dirty="0"/>
              <a:t>:</a:t>
            </a:r>
            <a:br>
              <a:rPr lang="en-US" sz="1800" dirty="0"/>
            </a:br>
            <a:r>
              <a:rPr lang="en-US" sz="1800" dirty="0"/>
              <a:t>6a.1. The </a:t>
            </a:r>
            <a:r>
              <a:rPr lang="en-US" sz="1800" b="1" dirty="0"/>
              <a:t>System</a:t>
            </a:r>
            <a:r>
              <a:rPr lang="en-US" sz="1800" dirty="0"/>
              <a:t> fails to send the confirmation email.</a:t>
            </a:r>
            <a:br>
              <a:rPr lang="en-US" sz="1800" dirty="0"/>
            </a:br>
            <a:r>
              <a:rPr lang="en-US" sz="1800" dirty="0"/>
              <a:t>6a.2. The </a:t>
            </a:r>
            <a:r>
              <a:rPr lang="en-US" sz="1800" b="1" dirty="0"/>
              <a:t>System</a:t>
            </a:r>
            <a:r>
              <a:rPr lang="en-US" sz="1800" dirty="0"/>
              <a:t> logs the error and </a:t>
            </a:r>
            <a:r>
              <a:rPr lang="en-US" sz="1800" b="1" dirty="0"/>
              <a:t>queues</a:t>
            </a:r>
            <a:r>
              <a:rPr lang="en-US" sz="1800" dirty="0"/>
              <a:t> the email for later sending.</a:t>
            </a:r>
            <a:br>
              <a:rPr lang="en-US" sz="1800" dirty="0"/>
            </a:br>
            <a:r>
              <a:rPr lang="en-US" sz="1800" dirty="0"/>
              <a:t>6a.3. The </a:t>
            </a:r>
            <a:r>
              <a:rPr lang="en-US" sz="1800" b="1" dirty="0"/>
              <a:t>use case</a:t>
            </a:r>
            <a:r>
              <a:rPr lang="en-US" sz="1800" dirty="0"/>
              <a:t> otherwise completes normally (the order is still placed and the Customer sees the on-screen confirmation).</a:t>
            </a:r>
          </a:p>
          <a:p>
            <a:endParaRPr lang="en-US" sz="1400" dirty="0"/>
          </a:p>
        </p:txBody>
      </p:sp>
      <p:sp>
        <p:nvSpPr>
          <p:cNvPr id="4" name="Slide Number Placeholder 3">
            <a:extLst>
              <a:ext uri="{FF2B5EF4-FFF2-40B4-BE49-F238E27FC236}">
                <a16:creationId xmlns:a16="http://schemas.microsoft.com/office/drawing/2014/main" id="{249E8735-A798-DB06-C978-34245EA72F55}"/>
              </a:ext>
            </a:extLst>
          </p:cNvPr>
          <p:cNvSpPr>
            <a:spLocks noGrp="1"/>
          </p:cNvSpPr>
          <p:nvPr>
            <p:ph type="sldNum" sz="quarter" idx="12"/>
          </p:nvPr>
        </p:nvSpPr>
        <p:spPr>
          <a:xfrm>
            <a:off x="11704320" y="6455664"/>
            <a:ext cx="448056" cy="365125"/>
          </a:xfrm>
        </p:spPr>
        <p:txBody>
          <a:bodyPr>
            <a:normAutofit/>
          </a:bodyPr>
          <a:lstStyle/>
          <a:p>
            <a:pPr>
              <a:spcAft>
                <a:spcPts val="600"/>
              </a:spcAft>
            </a:pPr>
            <a:fld id="{7DF6DEEC-D04A-4FF0-9A08-7D39859C24F4}" type="slidenum">
              <a:rPr lang="en-US" sz="1100">
                <a:solidFill>
                  <a:schemeClr val="tx1">
                    <a:lumMod val="50000"/>
                    <a:lumOff val="50000"/>
                  </a:schemeClr>
                </a:solidFill>
              </a:rPr>
              <a:pPr>
                <a:spcAft>
                  <a:spcPts val="600"/>
                </a:spcAft>
              </a:pPr>
              <a:t>45</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87373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2232" name="Rectangle 6922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2234" name="Rectangle 6922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2236" name="Rectangle 6922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2238" name="Rectangle 6922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2240" name="Rectangle 6922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2242" name="Freeform: Shape 6922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2244" name="Rectangle 6922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2226" name="Rectangle 2"/>
          <p:cNvSpPr>
            <a:spLocks noGrp="1" noChangeArrowheads="1"/>
          </p:cNvSpPr>
          <p:nvPr>
            <p:ph type="title"/>
          </p:nvPr>
        </p:nvSpPr>
        <p:spPr>
          <a:xfrm>
            <a:off x="466722" y="586855"/>
            <a:ext cx="3201366" cy="3387497"/>
          </a:xfrm>
        </p:spPr>
        <p:txBody>
          <a:bodyPr anchor="b">
            <a:normAutofit/>
          </a:bodyPr>
          <a:lstStyle/>
          <a:p>
            <a:pPr algn="r"/>
            <a:r>
              <a:rPr lang="en-US" altLang="en-US" sz="4000">
                <a:solidFill>
                  <a:srgbClr val="FFFFFF"/>
                </a:solidFill>
              </a:rPr>
              <a:t>What is a use case?</a:t>
            </a:r>
          </a:p>
        </p:txBody>
      </p:sp>
      <p:sp>
        <p:nvSpPr>
          <p:cNvPr id="692227" name="Rectangle 3"/>
          <p:cNvSpPr>
            <a:spLocks noGrp="1" noChangeArrowheads="1"/>
          </p:cNvSpPr>
          <p:nvPr>
            <p:ph type="body" idx="1"/>
          </p:nvPr>
        </p:nvSpPr>
        <p:spPr>
          <a:xfrm>
            <a:off x="4367695" y="859654"/>
            <a:ext cx="7211852" cy="5546047"/>
          </a:xfrm>
        </p:spPr>
        <p:txBody>
          <a:bodyPr anchor="ctr">
            <a:normAutofit/>
          </a:bodyPr>
          <a:lstStyle/>
          <a:p>
            <a:pPr marL="342900" indent="-342900"/>
            <a:r>
              <a:rPr lang="en-US" altLang="en-US" sz="3000" dirty="0"/>
              <a:t>A group of related scenarios that provide value to the user of a system</a:t>
            </a:r>
          </a:p>
          <a:p>
            <a:pPr marL="742950" lvl="1" indent="-285750"/>
            <a:r>
              <a:rPr lang="en-US" altLang="en-US" sz="3000" dirty="0"/>
              <a:t>A scenario is one of many paths within a use case</a:t>
            </a:r>
          </a:p>
          <a:p>
            <a:pPr lvl="2"/>
            <a:r>
              <a:rPr lang="en-US" altLang="en-US" sz="3000" dirty="0"/>
              <a:t>Main Success Scenario</a:t>
            </a:r>
          </a:p>
          <a:p>
            <a:pPr lvl="2"/>
            <a:r>
              <a:rPr lang="en-US" altLang="en-US" sz="3000" dirty="0"/>
              <a:t>Alternate Scenarios</a:t>
            </a:r>
          </a:p>
          <a:p>
            <a:pPr lvl="2"/>
            <a:endParaRPr lang="en-US" altLang="en-US" sz="3000" dirty="0"/>
          </a:p>
          <a:p>
            <a:pPr marL="342900" indent="-342900"/>
            <a:r>
              <a:rPr lang="en-US" sz="3000" dirty="0"/>
              <a:t>Mechanism for projects to organize requirements in a way that makes them easy to find, understand, change, critique, test, verify and deliver incrementally.</a:t>
            </a:r>
            <a:endParaRPr lang="en-US" altLang="en-US" sz="3000" dirty="0"/>
          </a:p>
          <a:p>
            <a:pPr lvl="4"/>
            <a:endParaRPr lang="en-US" altLang="en-US" sz="2000" dirty="0"/>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89631D33-5FD5-4399-B964-8E91B3E557EB}"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6328" name="Rectangle 69632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6330" name="Rectangle 6963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332" name="Rectangle 6963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334" name="Rectangle 69633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336" name="Rectangle 69633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6338" name="Freeform: Shape 69633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6340" name="Rectangle 69633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322" name="Rectangle 2"/>
          <p:cNvSpPr>
            <a:spLocks noGrp="1" noChangeArrowheads="1"/>
          </p:cNvSpPr>
          <p:nvPr>
            <p:ph type="title"/>
          </p:nvPr>
        </p:nvSpPr>
        <p:spPr>
          <a:xfrm>
            <a:off x="466722" y="586855"/>
            <a:ext cx="3201366" cy="3387497"/>
          </a:xfrm>
        </p:spPr>
        <p:txBody>
          <a:bodyPr anchor="b">
            <a:normAutofit/>
          </a:bodyPr>
          <a:lstStyle/>
          <a:p>
            <a:pPr algn="r"/>
            <a:r>
              <a:rPr lang="en-US" altLang="en-US" sz="4000">
                <a:solidFill>
                  <a:srgbClr val="FFFFFF"/>
                </a:solidFill>
              </a:rPr>
              <a:t>Use case modeling elements</a:t>
            </a:r>
          </a:p>
        </p:txBody>
      </p:sp>
      <p:sp>
        <p:nvSpPr>
          <p:cNvPr id="696323" name="Rectangle 3"/>
          <p:cNvSpPr>
            <a:spLocks noGrp="1" noChangeArrowheads="1"/>
          </p:cNvSpPr>
          <p:nvPr>
            <p:ph type="body" idx="1"/>
          </p:nvPr>
        </p:nvSpPr>
        <p:spPr>
          <a:xfrm>
            <a:off x="4810259" y="649480"/>
            <a:ext cx="6555347" cy="5546047"/>
          </a:xfrm>
        </p:spPr>
        <p:txBody>
          <a:bodyPr anchor="ctr">
            <a:normAutofit/>
          </a:bodyPr>
          <a:lstStyle/>
          <a:p>
            <a:pPr marL="342900" indent="-342900"/>
            <a:r>
              <a:rPr lang="en-US" altLang="en-US" sz="3000" dirty="0"/>
              <a:t>Define Actors</a:t>
            </a:r>
          </a:p>
          <a:p>
            <a:pPr marL="342900" indent="-342900"/>
            <a:r>
              <a:rPr lang="en-US" altLang="en-US" sz="3000" dirty="0"/>
              <a:t>Define top level use case diagram</a:t>
            </a:r>
          </a:p>
          <a:p>
            <a:pPr marL="342900" indent="-342900"/>
            <a:r>
              <a:rPr lang="en-US" altLang="en-US" sz="3000" dirty="0"/>
              <a:t>Define use case diagrams</a:t>
            </a:r>
          </a:p>
          <a:p>
            <a:pPr marL="342900" indent="-342900"/>
            <a:r>
              <a:rPr lang="en-US" altLang="en-US" sz="3000" dirty="0"/>
              <a:t>Define use cases</a:t>
            </a:r>
          </a:p>
          <a:p>
            <a:pPr marL="342900" indent="-342900"/>
            <a:r>
              <a:rPr lang="en-US" altLang="en-US" sz="3000" dirty="0"/>
              <a:t>Example</a:t>
            </a:r>
            <a:endParaRPr lang="en-US" sz="3000" b="1" dirty="0"/>
          </a:p>
          <a:p>
            <a:pPr marL="742950" lvl="1" indent="-285750"/>
            <a:r>
              <a:rPr lang="en-US" altLang="en-US" sz="3000" dirty="0"/>
              <a:t>A </a:t>
            </a:r>
            <a:r>
              <a:rPr lang="en-US" sz="3000" dirty="0"/>
              <a:t>University wants to create an online registration system. The University registrar sets up the curriculum, students register for courses and the professors request course rosters.</a:t>
            </a:r>
            <a:endParaRPr lang="en-US" altLang="en-US" sz="3000" dirty="0"/>
          </a:p>
        </p:txBody>
      </p:sp>
      <p:sp>
        <p:nvSpPr>
          <p:cNvPr id="4" name="Slide Number Placeholder 3"/>
          <p:cNvSpPr>
            <a:spLocks noGrp="1"/>
          </p:cNvSpPr>
          <p:nvPr>
            <p:ph type="sldNum" sz="quarter" idx="10"/>
          </p:nvPr>
        </p:nvSpPr>
        <p:spPr>
          <a:xfrm>
            <a:off x="11704320" y="6455664"/>
            <a:ext cx="44805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7135508E-F27F-41F9-AA09-522CE5BBE08E}" type="slidenum">
              <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47</a:t>
            </a:fld>
            <a:endParaRPr kumimoji="0" lang="de-DE"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C2EAE1-CF9B-494C-BA19-EA6ED1265EF9}"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98370" name="Rectangle 2"/>
          <p:cNvSpPr>
            <a:spLocks noGrp="1" noChangeArrowheads="1"/>
          </p:cNvSpPr>
          <p:nvPr>
            <p:ph type="title"/>
          </p:nvPr>
        </p:nvSpPr>
        <p:spPr>
          <a:xfrm>
            <a:off x="490644" y="136858"/>
            <a:ext cx="8623300" cy="1098550"/>
          </a:xfrm>
        </p:spPr>
        <p:txBody>
          <a:bodyPr/>
          <a:lstStyle/>
          <a:p>
            <a:r>
              <a:rPr lang="en-US" altLang="en-US" b="1" dirty="0"/>
              <a:t>Actors</a:t>
            </a:r>
          </a:p>
        </p:txBody>
      </p:sp>
      <p:sp>
        <p:nvSpPr>
          <p:cNvPr id="698371" name="Rectangle 3"/>
          <p:cNvSpPr>
            <a:spLocks noGrp="1" noChangeArrowheads="1"/>
          </p:cNvSpPr>
          <p:nvPr>
            <p:ph type="body" idx="1"/>
          </p:nvPr>
        </p:nvSpPr>
        <p:spPr>
          <a:xfrm>
            <a:off x="698049" y="1235409"/>
            <a:ext cx="10874358" cy="3225468"/>
          </a:xfrm>
        </p:spPr>
        <p:txBody>
          <a:bodyPr>
            <a:normAutofit fontScale="85000" lnSpcReduction="10000"/>
          </a:bodyPr>
          <a:lstStyle/>
          <a:p>
            <a:pPr marL="342900" indent="-342900"/>
            <a:r>
              <a:rPr lang="en-US" altLang="en-US" sz="3600" dirty="0"/>
              <a:t>External entities that interact with a system</a:t>
            </a:r>
          </a:p>
          <a:p>
            <a:pPr marL="342900" indent="-342900"/>
            <a:r>
              <a:rPr lang="en-US" altLang="en-US" sz="3600" dirty="0"/>
              <a:t>They define a role played by entities when they interact with a system</a:t>
            </a:r>
          </a:p>
          <a:p>
            <a:pPr marL="342900" indent="-342900"/>
            <a:endParaRPr lang="en-US" altLang="en-US" sz="3600" dirty="0"/>
          </a:p>
          <a:p>
            <a:pPr marL="742950" lvl="1" indent="-285750"/>
            <a:r>
              <a:rPr lang="en-US" altLang="en-US" sz="3200" dirty="0"/>
              <a:t>many entities may play the same role or an entity may play many roles</a:t>
            </a:r>
          </a:p>
          <a:p>
            <a:pPr marL="742950" lvl="1" indent="-285750"/>
            <a:endParaRPr lang="en-US" altLang="en-US" sz="3200" dirty="0"/>
          </a:p>
          <a:p>
            <a:pPr marL="342900" indent="-342900"/>
            <a:r>
              <a:rPr lang="en-US" altLang="en-US" sz="3600" dirty="0"/>
              <a:t>Example</a:t>
            </a:r>
          </a:p>
        </p:txBody>
      </p:sp>
      <p:grpSp>
        <p:nvGrpSpPr>
          <p:cNvPr id="698372" name="Group 4"/>
          <p:cNvGrpSpPr>
            <a:grpSpLocks/>
          </p:cNvGrpSpPr>
          <p:nvPr/>
        </p:nvGrpSpPr>
        <p:grpSpPr bwMode="auto">
          <a:xfrm>
            <a:off x="4175125" y="5346701"/>
            <a:ext cx="3529330" cy="950595"/>
            <a:chOff x="2775" y="2013"/>
            <a:chExt cx="5558" cy="1497"/>
          </a:xfrm>
        </p:grpSpPr>
        <p:grpSp>
          <p:nvGrpSpPr>
            <p:cNvPr id="698373" name="Group 5"/>
            <p:cNvGrpSpPr>
              <a:grpSpLocks/>
            </p:cNvGrpSpPr>
            <p:nvPr/>
          </p:nvGrpSpPr>
          <p:grpSpPr bwMode="auto">
            <a:xfrm>
              <a:off x="3297" y="2013"/>
              <a:ext cx="563" cy="969"/>
              <a:chOff x="1097" y="2462"/>
              <a:chExt cx="295" cy="512"/>
            </a:xfrm>
          </p:grpSpPr>
          <p:sp>
            <p:nvSpPr>
              <p:cNvPr id="698374" name="Oval 6"/>
              <p:cNvSpPr>
                <a:spLocks noChangeArrowheads="1"/>
              </p:cNvSpPr>
              <p:nvPr/>
            </p:nvSpPr>
            <p:spPr bwMode="auto">
              <a:xfrm>
                <a:off x="1141" y="2462"/>
                <a:ext cx="200" cy="197"/>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75" name="Line 7"/>
              <p:cNvSpPr>
                <a:spLocks noChangeShapeType="1"/>
              </p:cNvSpPr>
              <p:nvPr/>
            </p:nvSpPr>
            <p:spPr bwMode="auto">
              <a:xfrm flipH="1">
                <a:off x="1097"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76" name="Line 8"/>
              <p:cNvSpPr>
                <a:spLocks noChangeShapeType="1"/>
              </p:cNvSpPr>
              <p:nvPr/>
            </p:nvSpPr>
            <p:spPr bwMode="auto">
              <a:xfrm>
                <a:off x="1248"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98377" name="Group 9"/>
              <p:cNvGrpSpPr>
                <a:grpSpLocks/>
              </p:cNvGrpSpPr>
              <p:nvPr/>
            </p:nvGrpSpPr>
            <p:grpSpPr bwMode="auto">
              <a:xfrm>
                <a:off x="1131" y="2659"/>
                <a:ext cx="221" cy="146"/>
                <a:chOff x="1276" y="1988"/>
                <a:chExt cx="221" cy="146"/>
              </a:xfrm>
            </p:grpSpPr>
            <p:sp>
              <p:nvSpPr>
                <p:cNvPr id="698378" name="Line 10"/>
                <p:cNvSpPr>
                  <a:spLocks noChangeShapeType="1"/>
                </p:cNvSpPr>
                <p:nvPr/>
              </p:nvSpPr>
              <p:spPr bwMode="auto">
                <a:xfrm>
                  <a:off x="1386" y="1988"/>
                  <a:ext cx="0" cy="146"/>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79" name="Line 11"/>
                <p:cNvSpPr>
                  <a:spLocks noChangeShapeType="1"/>
                </p:cNvSpPr>
                <p:nvPr/>
              </p:nvSpPr>
              <p:spPr bwMode="auto">
                <a:xfrm>
                  <a:off x="1276" y="2040"/>
                  <a:ext cx="221"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98380" name="Rectangle 12"/>
            <p:cNvSpPr>
              <a:spLocks noChangeArrowheads="1"/>
            </p:cNvSpPr>
            <p:nvPr/>
          </p:nvSpPr>
          <p:spPr bwMode="auto">
            <a:xfrm>
              <a:off x="2775" y="3078"/>
              <a:ext cx="1606"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ourier" pitchFamily="49" charset="0"/>
                  <a:ea typeface="+mn-ea"/>
                  <a:cs typeface="+mn-cs"/>
                </a:rPr>
                <a:t>Registrar</a:t>
              </a:r>
            </a:p>
          </p:txBody>
        </p:sp>
        <p:sp>
          <p:nvSpPr>
            <p:cNvPr id="698381" name="Rectangle 13"/>
            <p:cNvSpPr>
              <a:spLocks noChangeArrowheads="1"/>
            </p:cNvSpPr>
            <p:nvPr/>
          </p:nvSpPr>
          <p:spPr bwMode="auto">
            <a:xfrm>
              <a:off x="4893" y="3078"/>
              <a:ext cx="1606"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ourier" pitchFamily="49" charset="0"/>
                  <a:ea typeface="+mn-ea"/>
                  <a:cs typeface="+mn-cs"/>
                </a:rPr>
                <a:t>Professor</a:t>
              </a:r>
            </a:p>
          </p:txBody>
        </p:sp>
        <p:grpSp>
          <p:nvGrpSpPr>
            <p:cNvPr id="698382" name="Group 14"/>
            <p:cNvGrpSpPr>
              <a:grpSpLocks/>
            </p:cNvGrpSpPr>
            <p:nvPr/>
          </p:nvGrpSpPr>
          <p:grpSpPr bwMode="auto">
            <a:xfrm>
              <a:off x="5364" y="2013"/>
              <a:ext cx="563" cy="969"/>
              <a:chOff x="1097" y="2462"/>
              <a:chExt cx="295" cy="512"/>
            </a:xfrm>
          </p:grpSpPr>
          <p:sp>
            <p:nvSpPr>
              <p:cNvPr id="698383" name="Oval 15"/>
              <p:cNvSpPr>
                <a:spLocks noChangeArrowheads="1"/>
              </p:cNvSpPr>
              <p:nvPr/>
            </p:nvSpPr>
            <p:spPr bwMode="auto">
              <a:xfrm>
                <a:off x="1141" y="2462"/>
                <a:ext cx="200" cy="197"/>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84" name="Line 16"/>
              <p:cNvSpPr>
                <a:spLocks noChangeShapeType="1"/>
              </p:cNvSpPr>
              <p:nvPr/>
            </p:nvSpPr>
            <p:spPr bwMode="auto">
              <a:xfrm flipH="1">
                <a:off x="1097"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85" name="Line 17"/>
              <p:cNvSpPr>
                <a:spLocks noChangeShapeType="1"/>
              </p:cNvSpPr>
              <p:nvPr/>
            </p:nvSpPr>
            <p:spPr bwMode="auto">
              <a:xfrm>
                <a:off x="1248"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98386" name="Group 18"/>
              <p:cNvGrpSpPr>
                <a:grpSpLocks/>
              </p:cNvGrpSpPr>
              <p:nvPr/>
            </p:nvGrpSpPr>
            <p:grpSpPr bwMode="auto">
              <a:xfrm>
                <a:off x="1131" y="2659"/>
                <a:ext cx="221" cy="146"/>
                <a:chOff x="1276" y="1988"/>
                <a:chExt cx="221" cy="146"/>
              </a:xfrm>
            </p:grpSpPr>
            <p:sp>
              <p:nvSpPr>
                <p:cNvPr id="698387" name="Line 19"/>
                <p:cNvSpPr>
                  <a:spLocks noChangeShapeType="1"/>
                </p:cNvSpPr>
                <p:nvPr/>
              </p:nvSpPr>
              <p:spPr bwMode="auto">
                <a:xfrm>
                  <a:off x="1386" y="1988"/>
                  <a:ext cx="0" cy="146"/>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88" name="Line 20"/>
                <p:cNvSpPr>
                  <a:spLocks noChangeShapeType="1"/>
                </p:cNvSpPr>
                <p:nvPr/>
              </p:nvSpPr>
              <p:spPr bwMode="auto">
                <a:xfrm>
                  <a:off x="1276" y="2040"/>
                  <a:ext cx="221"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98389" name="Rectangle 21"/>
            <p:cNvSpPr>
              <a:spLocks noChangeArrowheads="1"/>
            </p:cNvSpPr>
            <p:nvPr/>
          </p:nvSpPr>
          <p:spPr bwMode="auto">
            <a:xfrm>
              <a:off x="7020" y="3066"/>
              <a:ext cx="1313"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ourier" pitchFamily="49" charset="0"/>
                  <a:ea typeface="+mn-ea"/>
                  <a:cs typeface="+mn-cs"/>
                </a:rPr>
                <a:t>Student</a:t>
              </a:r>
            </a:p>
          </p:txBody>
        </p:sp>
        <p:grpSp>
          <p:nvGrpSpPr>
            <p:cNvPr id="698390" name="Group 22"/>
            <p:cNvGrpSpPr>
              <a:grpSpLocks/>
            </p:cNvGrpSpPr>
            <p:nvPr/>
          </p:nvGrpSpPr>
          <p:grpSpPr bwMode="auto">
            <a:xfrm>
              <a:off x="7354" y="2040"/>
              <a:ext cx="563" cy="969"/>
              <a:chOff x="1097" y="2462"/>
              <a:chExt cx="295" cy="512"/>
            </a:xfrm>
          </p:grpSpPr>
          <p:sp>
            <p:nvSpPr>
              <p:cNvPr id="698391" name="Oval 23"/>
              <p:cNvSpPr>
                <a:spLocks noChangeArrowheads="1"/>
              </p:cNvSpPr>
              <p:nvPr/>
            </p:nvSpPr>
            <p:spPr bwMode="auto">
              <a:xfrm>
                <a:off x="1141" y="2462"/>
                <a:ext cx="200" cy="197"/>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92" name="Line 24"/>
              <p:cNvSpPr>
                <a:spLocks noChangeShapeType="1"/>
              </p:cNvSpPr>
              <p:nvPr/>
            </p:nvSpPr>
            <p:spPr bwMode="auto">
              <a:xfrm flipH="1">
                <a:off x="1097"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93" name="Line 25"/>
              <p:cNvSpPr>
                <a:spLocks noChangeShapeType="1"/>
              </p:cNvSpPr>
              <p:nvPr/>
            </p:nvSpPr>
            <p:spPr bwMode="auto">
              <a:xfrm>
                <a:off x="1248" y="2784"/>
                <a:ext cx="144" cy="19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98394" name="Group 26"/>
              <p:cNvGrpSpPr>
                <a:grpSpLocks/>
              </p:cNvGrpSpPr>
              <p:nvPr/>
            </p:nvGrpSpPr>
            <p:grpSpPr bwMode="auto">
              <a:xfrm>
                <a:off x="1131" y="2659"/>
                <a:ext cx="221" cy="146"/>
                <a:chOff x="1276" y="1988"/>
                <a:chExt cx="221" cy="146"/>
              </a:xfrm>
            </p:grpSpPr>
            <p:sp>
              <p:nvSpPr>
                <p:cNvPr id="698395" name="Line 27"/>
                <p:cNvSpPr>
                  <a:spLocks noChangeShapeType="1"/>
                </p:cNvSpPr>
                <p:nvPr/>
              </p:nvSpPr>
              <p:spPr bwMode="auto">
                <a:xfrm>
                  <a:off x="1386" y="1988"/>
                  <a:ext cx="0" cy="146"/>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396" name="Line 28"/>
                <p:cNvSpPr>
                  <a:spLocks noChangeShapeType="1"/>
                </p:cNvSpPr>
                <p:nvPr/>
              </p:nvSpPr>
              <p:spPr bwMode="auto">
                <a:xfrm>
                  <a:off x="1276" y="2040"/>
                  <a:ext cx="221"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259E73-7B9B-478C-A2B0-ED48CCCED631}"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00418" name="Rectangle 2"/>
          <p:cNvSpPr>
            <a:spLocks noGrp="1" noChangeArrowheads="1"/>
          </p:cNvSpPr>
          <p:nvPr>
            <p:ph type="title"/>
          </p:nvPr>
        </p:nvSpPr>
        <p:spPr>
          <a:xfrm>
            <a:off x="196885" y="-1672"/>
            <a:ext cx="8626475" cy="1106488"/>
          </a:xfrm>
        </p:spPr>
        <p:txBody>
          <a:bodyPr/>
          <a:lstStyle/>
          <a:p>
            <a:r>
              <a:rPr lang="en-US" altLang="en-US" dirty="0"/>
              <a:t>Top Level Use Case Diagram</a:t>
            </a:r>
          </a:p>
        </p:txBody>
      </p:sp>
      <p:sp>
        <p:nvSpPr>
          <p:cNvPr id="700421" name="Rectangle 5"/>
          <p:cNvSpPr>
            <a:spLocks noChangeArrowheads="1"/>
          </p:cNvSpPr>
          <p:nvPr/>
        </p:nvSpPr>
        <p:spPr bwMode="auto">
          <a:xfrm>
            <a:off x="5600494" y="4668564"/>
            <a:ext cx="1543158" cy="1514675"/>
          </a:xfrm>
          <a:prstGeom prst="rect">
            <a:avLst/>
          </a:prstGeom>
          <a:noFill/>
          <a:ln w="19050">
            <a:solidFill>
              <a:srgbClr val="9933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2" name="Oval 6"/>
          <p:cNvSpPr>
            <a:spLocks noChangeArrowheads="1"/>
          </p:cNvSpPr>
          <p:nvPr/>
        </p:nvSpPr>
        <p:spPr bwMode="auto">
          <a:xfrm>
            <a:off x="4402800" y="4343400"/>
            <a:ext cx="361340" cy="313096"/>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3" name="Line 7"/>
          <p:cNvSpPr>
            <a:spLocks noChangeShapeType="1"/>
          </p:cNvSpPr>
          <p:nvPr/>
        </p:nvSpPr>
        <p:spPr bwMode="auto">
          <a:xfrm flipH="1">
            <a:off x="4323419" y="4854643"/>
            <a:ext cx="260368" cy="301665"/>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4" name="Line 8"/>
          <p:cNvSpPr>
            <a:spLocks noChangeShapeType="1"/>
          </p:cNvSpPr>
          <p:nvPr/>
        </p:nvSpPr>
        <p:spPr bwMode="auto">
          <a:xfrm>
            <a:off x="4595854" y="4854643"/>
            <a:ext cx="260368" cy="301665"/>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5" name="Line 9"/>
          <p:cNvSpPr>
            <a:spLocks noChangeShapeType="1"/>
          </p:cNvSpPr>
          <p:nvPr/>
        </p:nvSpPr>
        <p:spPr bwMode="auto">
          <a:xfrm>
            <a:off x="4583788" y="4656496"/>
            <a:ext cx="0" cy="231806"/>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6" name="Line 10"/>
          <p:cNvSpPr>
            <a:spLocks noChangeShapeType="1"/>
          </p:cNvSpPr>
          <p:nvPr/>
        </p:nvSpPr>
        <p:spPr bwMode="auto">
          <a:xfrm>
            <a:off x="4385019" y="4739057"/>
            <a:ext cx="398808"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27" name="Rectangle 11"/>
          <p:cNvSpPr>
            <a:spLocks noChangeArrowheads="1"/>
          </p:cNvSpPr>
          <p:nvPr/>
        </p:nvSpPr>
        <p:spPr bwMode="auto">
          <a:xfrm>
            <a:off x="4082739" y="5157857"/>
            <a:ext cx="1019511" cy="274434"/>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3300"/>
                </a:solidFill>
                <a:effectLst/>
                <a:uLnTx/>
                <a:uFillTx/>
                <a:latin typeface="Courier" pitchFamily="49" charset="0"/>
                <a:ea typeface="+mn-ea"/>
                <a:cs typeface="+mn-cs"/>
              </a:rPr>
              <a:t>Registrar</a:t>
            </a:r>
          </a:p>
        </p:txBody>
      </p:sp>
      <p:sp>
        <p:nvSpPr>
          <p:cNvPr id="700428" name="Rectangle 12"/>
          <p:cNvSpPr>
            <a:spLocks noChangeArrowheads="1"/>
          </p:cNvSpPr>
          <p:nvPr/>
        </p:nvSpPr>
        <p:spPr bwMode="auto">
          <a:xfrm>
            <a:off x="4017964" y="6482006"/>
            <a:ext cx="1019511" cy="274434"/>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3300"/>
                </a:solidFill>
                <a:effectLst/>
                <a:uLnTx/>
                <a:uFillTx/>
                <a:latin typeface="Courier" pitchFamily="49" charset="0"/>
                <a:ea typeface="+mn-ea"/>
                <a:cs typeface="+mn-cs"/>
              </a:rPr>
              <a:t>Professor</a:t>
            </a:r>
          </a:p>
        </p:txBody>
      </p:sp>
      <p:sp>
        <p:nvSpPr>
          <p:cNvPr id="700429" name="Oval 13"/>
          <p:cNvSpPr>
            <a:spLocks noChangeArrowheads="1"/>
          </p:cNvSpPr>
          <p:nvPr/>
        </p:nvSpPr>
        <p:spPr bwMode="auto">
          <a:xfrm>
            <a:off x="4333581" y="5677076"/>
            <a:ext cx="353085" cy="313096"/>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0" name="Line 14"/>
          <p:cNvSpPr>
            <a:spLocks noChangeShapeType="1"/>
          </p:cNvSpPr>
          <p:nvPr/>
        </p:nvSpPr>
        <p:spPr bwMode="auto">
          <a:xfrm flipH="1">
            <a:off x="4256105" y="6188319"/>
            <a:ext cx="254018" cy="301665"/>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1" name="Line 15"/>
          <p:cNvSpPr>
            <a:spLocks noChangeShapeType="1"/>
          </p:cNvSpPr>
          <p:nvPr/>
        </p:nvSpPr>
        <p:spPr bwMode="auto">
          <a:xfrm>
            <a:off x="4522823" y="6188319"/>
            <a:ext cx="254018" cy="301665"/>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2" name="Line 16"/>
          <p:cNvSpPr>
            <a:spLocks noChangeShapeType="1"/>
          </p:cNvSpPr>
          <p:nvPr/>
        </p:nvSpPr>
        <p:spPr bwMode="auto">
          <a:xfrm>
            <a:off x="4510758" y="5990172"/>
            <a:ext cx="0" cy="231806"/>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3" name="Line 17"/>
          <p:cNvSpPr>
            <a:spLocks noChangeShapeType="1"/>
          </p:cNvSpPr>
          <p:nvPr/>
        </p:nvSpPr>
        <p:spPr bwMode="auto">
          <a:xfrm>
            <a:off x="4316435" y="6072733"/>
            <a:ext cx="389917"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4" name="Rectangle 18"/>
          <p:cNvSpPr>
            <a:spLocks noChangeArrowheads="1"/>
          </p:cNvSpPr>
          <p:nvPr/>
        </p:nvSpPr>
        <p:spPr bwMode="auto">
          <a:xfrm>
            <a:off x="2121957" y="6299105"/>
            <a:ext cx="833563" cy="274434"/>
          </a:xfrm>
          <a:prstGeom prst="rect">
            <a:avLst/>
          </a:prstGeom>
          <a:noFill/>
          <a:ln w="1905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3300"/>
                </a:solidFill>
                <a:effectLst/>
                <a:uLnTx/>
                <a:uFillTx/>
                <a:latin typeface="Courier" pitchFamily="49" charset="0"/>
                <a:ea typeface="+mn-ea"/>
                <a:cs typeface="+mn-cs"/>
              </a:rPr>
              <a:t>Student</a:t>
            </a:r>
          </a:p>
        </p:txBody>
      </p:sp>
      <p:sp>
        <p:nvSpPr>
          <p:cNvPr id="700435" name="Oval 19"/>
          <p:cNvSpPr>
            <a:spLocks noChangeArrowheads="1"/>
          </p:cNvSpPr>
          <p:nvPr/>
        </p:nvSpPr>
        <p:spPr bwMode="auto">
          <a:xfrm>
            <a:off x="2333426" y="4989280"/>
            <a:ext cx="370866" cy="313096"/>
          </a:xfrm>
          <a:prstGeom prst="ellips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6" name="Line 20"/>
          <p:cNvSpPr>
            <a:spLocks noChangeShapeType="1"/>
          </p:cNvSpPr>
          <p:nvPr/>
        </p:nvSpPr>
        <p:spPr bwMode="auto">
          <a:xfrm flipH="1">
            <a:off x="2236447" y="5981781"/>
            <a:ext cx="266719" cy="301665"/>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7" name="Line 21"/>
          <p:cNvSpPr>
            <a:spLocks noChangeShapeType="1"/>
          </p:cNvSpPr>
          <p:nvPr/>
        </p:nvSpPr>
        <p:spPr bwMode="auto">
          <a:xfrm>
            <a:off x="2518725" y="5970675"/>
            <a:ext cx="266719" cy="301665"/>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8" name="Line 22"/>
          <p:cNvSpPr>
            <a:spLocks noChangeShapeType="1"/>
          </p:cNvSpPr>
          <p:nvPr/>
        </p:nvSpPr>
        <p:spPr bwMode="auto">
          <a:xfrm>
            <a:off x="2488877" y="5294716"/>
            <a:ext cx="2786" cy="695455"/>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39" name="Line 23"/>
          <p:cNvSpPr>
            <a:spLocks noChangeShapeType="1"/>
          </p:cNvSpPr>
          <p:nvPr/>
        </p:nvSpPr>
        <p:spPr bwMode="auto">
          <a:xfrm>
            <a:off x="2333937" y="5551774"/>
            <a:ext cx="409604" cy="0"/>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40" name="Line 24"/>
          <p:cNvSpPr>
            <a:spLocks noChangeShapeType="1"/>
          </p:cNvSpPr>
          <p:nvPr/>
        </p:nvSpPr>
        <p:spPr bwMode="auto">
          <a:xfrm>
            <a:off x="4886070" y="4735247"/>
            <a:ext cx="704899" cy="304840"/>
          </a:xfrm>
          <a:prstGeom prst="line">
            <a:avLst/>
          </a:prstGeom>
          <a:noFill/>
          <a:ln w="19050">
            <a:solidFill>
              <a:srgbClr val="9933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41" name="Line 25"/>
          <p:cNvSpPr>
            <a:spLocks noChangeShapeType="1"/>
          </p:cNvSpPr>
          <p:nvPr/>
        </p:nvSpPr>
        <p:spPr bwMode="auto">
          <a:xfrm flipV="1">
            <a:off x="4847967" y="5687872"/>
            <a:ext cx="723951" cy="381050"/>
          </a:xfrm>
          <a:prstGeom prst="line">
            <a:avLst/>
          </a:prstGeom>
          <a:noFill/>
          <a:ln w="19050">
            <a:solidFill>
              <a:srgbClr val="9933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42" name="Line 26"/>
          <p:cNvSpPr>
            <a:spLocks noChangeShapeType="1"/>
          </p:cNvSpPr>
          <p:nvPr/>
        </p:nvSpPr>
        <p:spPr bwMode="auto">
          <a:xfrm flipH="1">
            <a:off x="2955520" y="5476566"/>
            <a:ext cx="2635448" cy="9627"/>
          </a:xfrm>
          <a:prstGeom prst="line">
            <a:avLst/>
          </a:prstGeom>
          <a:noFill/>
          <a:ln w="19050">
            <a:solidFill>
              <a:srgbClr val="9933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0443" name="Rectangle 27"/>
          <p:cNvSpPr>
            <a:spLocks noChangeArrowheads="1"/>
          </p:cNvSpPr>
          <p:nvPr/>
        </p:nvSpPr>
        <p:spPr bwMode="auto">
          <a:xfrm>
            <a:off x="5640502" y="5119531"/>
            <a:ext cx="1471558" cy="520655"/>
          </a:xfrm>
          <a:prstGeom prst="rect">
            <a:avLst/>
          </a:prstGeom>
          <a:noFill/>
          <a:ln w="1905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3300"/>
                </a:solidFill>
                <a:effectLst/>
                <a:uLnTx/>
                <a:uFillTx/>
                <a:latin typeface="Courier" pitchFamily="49" charset="0"/>
                <a:ea typeface="+mn-ea"/>
                <a:cs typeface="+mn-cs"/>
              </a:rPr>
              <a:t>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3300"/>
                </a:solidFill>
                <a:effectLst/>
                <a:uLnTx/>
                <a:uFillTx/>
                <a:latin typeface="Courier" pitchFamily="49" charset="0"/>
                <a:ea typeface="+mn-ea"/>
                <a:cs typeface="+mn-cs"/>
              </a:rPr>
              <a:t>System</a:t>
            </a:r>
          </a:p>
        </p:txBody>
      </p:sp>
      <p:graphicFrame>
        <p:nvGraphicFramePr>
          <p:cNvPr id="700445" name="Rectangle 3">
            <a:extLst>
              <a:ext uri="{FF2B5EF4-FFF2-40B4-BE49-F238E27FC236}">
                <a16:creationId xmlns:a16="http://schemas.microsoft.com/office/drawing/2014/main" id="{C5D437B2-EB09-70C2-3423-660E65310325}"/>
              </a:ext>
            </a:extLst>
          </p:cNvPr>
          <p:cNvGraphicFramePr/>
          <p:nvPr/>
        </p:nvGraphicFramePr>
        <p:xfrm>
          <a:off x="1973264" y="1752601"/>
          <a:ext cx="8543925" cy="2655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E99A-8932-78CA-2AC0-851BD487D6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C732D-8C60-7869-084C-9AB84AEF11F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1545B5-8481-2519-107B-EECAB5EA5537}"/>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6" name="Picture 5">
            <a:extLst>
              <a:ext uri="{FF2B5EF4-FFF2-40B4-BE49-F238E27FC236}">
                <a16:creationId xmlns:a16="http://schemas.microsoft.com/office/drawing/2014/main" id="{B6BD979F-47D9-63E2-04EE-B2AE23E6E4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8772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D96BE3-084F-4F46-BD88-2746D45EBBBD}"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02466" name="Rectangle 2"/>
          <p:cNvSpPr>
            <a:spLocks noGrp="1" noChangeArrowheads="1"/>
          </p:cNvSpPr>
          <p:nvPr>
            <p:ph type="title"/>
          </p:nvPr>
        </p:nvSpPr>
        <p:spPr>
          <a:xfrm>
            <a:off x="97155" y="149092"/>
            <a:ext cx="8597900" cy="1143000"/>
          </a:xfrm>
        </p:spPr>
        <p:txBody>
          <a:bodyPr/>
          <a:lstStyle/>
          <a:p>
            <a:r>
              <a:rPr lang="en-US" altLang="en-US" dirty="0"/>
              <a:t>Use Case Diagrams</a:t>
            </a:r>
          </a:p>
        </p:txBody>
      </p:sp>
      <p:sp>
        <p:nvSpPr>
          <p:cNvPr id="702467" name="Rectangle 3"/>
          <p:cNvSpPr>
            <a:spLocks noGrp="1" noChangeArrowheads="1"/>
          </p:cNvSpPr>
          <p:nvPr>
            <p:ph type="body" idx="1"/>
          </p:nvPr>
        </p:nvSpPr>
        <p:spPr>
          <a:xfrm>
            <a:off x="142876" y="1442496"/>
            <a:ext cx="8208010" cy="4788525"/>
          </a:xfrm>
        </p:spPr>
        <p:txBody>
          <a:bodyPr>
            <a:normAutofit lnSpcReduction="10000"/>
          </a:bodyPr>
          <a:lstStyle/>
          <a:p>
            <a:pPr marL="342900" indent="-342900"/>
            <a:r>
              <a:rPr lang="en-US" altLang="en-US" dirty="0"/>
              <a:t>A Use Case Diagram shows a set of external actors and the use cases each actor participates in</a:t>
            </a:r>
          </a:p>
          <a:p>
            <a:pPr marL="342900" indent="-342900"/>
            <a:r>
              <a:rPr lang="en-US" altLang="en-US" dirty="0"/>
              <a:t>Use the top level use case diagram to identify use cases</a:t>
            </a:r>
          </a:p>
          <a:p>
            <a:pPr marL="742950" lvl="1" indent="-285750"/>
            <a:r>
              <a:rPr lang="en-US" altLang="en-US" dirty="0"/>
              <a:t>For each primary actor, </a:t>
            </a:r>
          </a:p>
          <a:p>
            <a:pPr lvl="2"/>
            <a:r>
              <a:rPr lang="en-US" altLang="en-US" dirty="0"/>
              <a:t>identify their goals (Elementary Business Processes)</a:t>
            </a:r>
          </a:p>
          <a:p>
            <a:pPr lvl="2"/>
            <a:r>
              <a:rPr lang="en-US" altLang="en-US" dirty="0"/>
              <a:t>Identify how they use the system (Scenarios)</a:t>
            </a:r>
          </a:p>
          <a:p>
            <a:pPr marL="342900" indent="-342900"/>
            <a:r>
              <a:rPr lang="en-US" altLang="en-US" dirty="0"/>
              <a:t>Consistently size use cases and scenarios</a:t>
            </a:r>
          </a:p>
          <a:p>
            <a:pPr marL="742950" lvl="1" indent="-285750"/>
            <a:r>
              <a:rPr lang="en-US" altLang="en-US" dirty="0"/>
              <a:t>Too many: increased modularity, reduced functional complexity, complex configuration management, complex coordination, complex schedule</a:t>
            </a:r>
          </a:p>
          <a:p>
            <a:pPr marL="342900" indent="-342900"/>
            <a:r>
              <a:rPr lang="en-US" altLang="en-US" dirty="0"/>
              <a:t>Example</a:t>
            </a:r>
          </a:p>
          <a:p>
            <a:pPr marL="742950" lvl="1" indent="-285750"/>
            <a:endParaRPr lang="en-US" altLang="en-US" dirty="0"/>
          </a:p>
        </p:txBody>
      </p:sp>
      <p:grpSp>
        <p:nvGrpSpPr>
          <p:cNvPr id="702468" name="Group 4"/>
          <p:cNvGrpSpPr>
            <a:grpSpLocks/>
          </p:cNvGrpSpPr>
          <p:nvPr/>
        </p:nvGrpSpPr>
        <p:grpSpPr bwMode="auto">
          <a:xfrm>
            <a:off x="6998970" y="4489688"/>
            <a:ext cx="5193030" cy="2238553"/>
            <a:chOff x="-60" y="11250"/>
            <a:chExt cx="8178" cy="2337"/>
          </a:xfrm>
        </p:grpSpPr>
        <p:sp>
          <p:nvSpPr>
            <p:cNvPr id="702469" name="Oval 5"/>
            <p:cNvSpPr>
              <a:spLocks noChangeArrowheads="1"/>
            </p:cNvSpPr>
            <p:nvPr/>
          </p:nvSpPr>
          <p:spPr bwMode="auto">
            <a:xfrm>
              <a:off x="5673" y="12124"/>
              <a:ext cx="1747" cy="304"/>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0" name="Rectangle 6"/>
            <p:cNvSpPr>
              <a:spLocks noChangeArrowheads="1"/>
            </p:cNvSpPr>
            <p:nvPr/>
          </p:nvSpPr>
          <p:spPr bwMode="auto">
            <a:xfrm>
              <a:off x="5013" y="12363"/>
              <a:ext cx="3070"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3300"/>
                  </a:solidFill>
                  <a:effectLst/>
                  <a:uLnTx/>
                  <a:uFillTx/>
                  <a:latin typeface="Courier" pitchFamily="49" charset="0"/>
                  <a:ea typeface="+mn-ea"/>
                  <a:cs typeface="+mn-cs"/>
                </a:rPr>
                <a:t>Register for Course</a:t>
              </a:r>
            </a:p>
          </p:txBody>
        </p:sp>
        <p:sp>
          <p:nvSpPr>
            <p:cNvPr id="702471" name="Oval 7"/>
            <p:cNvSpPr>
              <a:spLocks noChangeArrowheads="1"/>
            </p:cNvSpPr>
            <p:nvPr/>
          </p:nvSpPr>
          <p:spPr bwMode="auto">
            <a:xfrm>
              <a:off x="5673" y="11457"/>
              <a:ext cx="1747" cy="304"/>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2" name="Rectangle 8"/>
            <p:cNvSpPr>
              <a:spLocks noChangeArrowheads="1"/>
            </p:cNvSpPr>
            <p:nvPr/>
          </p:nvSpPr>
          <p:spPr bwMode="auto">
            <a:xfrm>
              <a:off x="4950" y="11698"/>
              <a:ext cx="3070"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3300"/>
                  </a:solidFill>
                  <a:effectLst/>
                  <a:uLnTx/>
                  <a:uFillTx/>
                  <a:latin typeface="Courier" pitchFamily="49" charset="0"/>
                  <a:ea typeface="+mn-ea"/>
                  <a:cs typeface="+mn-cs"/>
                </a:rPr>
                <a:t>Maintain Curriculum</a:t>
              </a:r>
            </a:p>
          </p:txBody>
        </p:sp>
        <p:sp>
          <p:nvSpPr>
            <p:cNvPr id="702473" name="Oval 9"/>
            <p:cNvSpPr>
              <a:spLocks noChangeArrowheads="1"/>
            </p:cNvSpPr>
            <p:nvPr/>
          </p:nvSpPr>
          <p:spPr bwMode="auto">
            <a:xfrm>
              <a:off x="5673" y="12773"/>
              <a:ext cx="1747" cy="304"/>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4" name="Rectangle 10"/>
            <p:cNvSpPr>
              <a:spLocks noChangeArrowheads="1"/>
            </p:cNvSpPr>
            <p:nvPr/>
          </p:nvSpPr>
          <p:spPr bwMode="auto">
            <a:xfrm>
              <a:off x="4755" y="13013"/>
              <a:ext cx="3363"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3300"/>
                  </a:solidFill>
                  <a:effectLst/>
                  <a:uLnTx/>
                  <a:uFillTx/>
                  <a:latin typeface="Courier" pitchFamily="49" charset="0"/>
                  <a:ea typeface="+mn-ea"/>
                  <a:cs typeface="+mn-cs"/>
                </a:rPr>
                <a:t>Request Course Roster</a:t>
              </a:r>
            </a:p>
          </p:txBody>
        </p:sp>
        <p:sp>
          <p:nvSpPr>
            <p:cNvPr id="702475" name="Rectangle 11"/>
            <p:cNvSpPr>
              <a:spLocks noChangeArrowheads="1"/>
            </p:cNvSpPr>
            <p:nvPr/>
          </p:nvSpPr>
          <p:spPr bwMode="auto">
            <a:xfrm>
              <a:off x="4855" y="11250"/>
              <a:ext cx="3208" cy="2261"/>
            </a:xfrm>
            <a:prstGeom prst="rect">
              <a:avLst/>
            </a:prstGeom>
            <a:noFill/>
            <a:ln w="19050">
              <a:solidFill>
                <a:srgbClr val="9933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6" name="Oval 12"/>
            <p:cNvSpPr>
              <a:spLocks noChangeArrowheads="1"/>
            </p:cNvSpPr>
            <p:nvPr/>
          </p:nvSpPr>
          <p:spPr bwMode="auto">
            <a:xfrm>
              <a:off x="3030" y="11356"/>
              <a:ext cx="551" cy="207"/>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7" name="Line 13"/>
            <p:cNvSpPr>
              <a:spLocks noChangeShapeType="1"/>
            </p:cNvSpPr>
            <p:nvPr/>
          </p:nvSpPr>
          <p:spPr bwMode="auto">
            <a:xfrm flipH="1">
              <a:off x="2909" y="11694"/>
              <a:ext cx="397" cy="20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8" name="Line 14"/>
            <p:cNvSpPr>
              <a:spLocks noChangeShapeType="1"/>
            </p:cNvSpPr>
            <p:nvPr/>
          </p:nvSpPr>
          <p:spPr bwMode="auto">
            <a:xfrm>
              <a:off x="3325" y="11694"/>
              <a:ext cx="396" cy="20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79" name="Line 15"/>
            <p:cNvSpPr>
              <a:spLocks noChangeShapeType="1"/>
            </p:cNvSpPr>
            <p:nvPr/>
          </p:nvSpPr>
          <p:spPr bwMode="auto">
            <a:xfrm>
              <a:off x="3306" y="11563"/>
              <a:ext cx="0" cy="153"/>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0" name="Line 16"/>
            <p:cNvSpPr>
              <a:spLocks noChangeShapeType="1"/>
            </p:cNvSpPr>
            <p:nvPr/>
          </p:nvSpPr>
          <p:spPr bwMode="auto">
            <a:xfrm>
              <a:off x="3003" y="11618"/>
              <a:ext cx="608"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1" name="Rectangle 17"/>
            <p:cNvSpPr>
              <a:spLocks noChangeArrowheads="1"/>
            </p:cNvSpPr>
            <p:nvPr/>
          </p:nvSpPr>
          <p:spPr bwMode="auto">
            <a:xfrm>
              <a:off x="2458" y="11853"/>
              <a:ext cx="1606"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3300"/>
                  </a:solidFill>
                  <a:effectLst/>
                  <a:uLnTx/>
                  <a:uFillTx/>
                  <a:latin typeface="Courier" pitchFamily="49" charset="0"/>
                  <a:ea typeface="+mn-ea"/>
                  <a:cs typeface="+mn-cs"/>
                </a:rPr>
                <a:t>Registrar</a:t>
              </a:r>
            </a:p>
          </p:txBody>
        </p:sp>
        <p:sp>
          <p:nvSpPr>
            <p:cNvPr id="702482" name="Rectangle 18"/>
            <p:cNvSpPr>
              <a:spLocks noChangeArrowheads="1"/>
            </p:cNvSpPr>
            <p:nvPr/>
          </p:nvSpPr>
          <p:spPr bwMode="auto">
            <a:xfrm>
              <a:off x="2390" y="13155"/>
              <a:ext cx="1606" cy="432"/>
            </a:xfrm>
            <a:prstGeom prst="rect">
              <a:avLst/>
            </a:prstGeom>
            <a:noFill/>
            <a:ln w="1270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3300"/>
                  </a:solidFill>
                  <a:effectLst/>
                  <a:uLnTx/>
                  <a:uFillTx/>
                  <a:latin typeface="Courier" pitchFamily="49" charset="0"/>
                  <a:ea typeface="+mn-ea"/>
                  <a:cs typeface="+mn-cs"/>
                </a:rPr>
                <a:t>Professor</a:t>
              </a:r>
            </a:p>
          </p:txBody>
        </p:sp>
        <p:sp>
          <p:nvSpPr>
            <p:cNvPr id="702483" name="Oval 19"/>
            <p:cNvSpPr>
              <a:spLocks noChangeArrowheads="1"/>
            </p:cNvSpPr>
            <p:nvPr/>
          </p:nvSpPr>
          <p:spPr bwMode="auto">
            <a:xfrm>
              <a:off x="2925" y="12660"/>
              <a:ext cx="538" cy="207"/>
            </a:xfrm>
            <a:prstGeom prst="ellips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4" name="Line 20"/>
            <p:cNvSpPr>
              <a:spLocks noChangeShapeType="1"/>
            </p:cNvSpPr>
            <p:nvPr/>
          </p:nvSpPr>
          <p:spPr bwMode="auto">
            <a:xfrm flipH="1">
              <a:off x="2807" y="12998"/>
              <a:ext cx="387" cy="199"/>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5" name="Line 21"/>
            <p:cNvSpPr>
              <a:spLocks noChangeShapeType="1"/>
            </p:cNvSpPr>
            <p:nvPr/>
          </p:nvSpPr>
          <p:spPr bwMode="auto">
            <a:xfrm>
              <a:off x="3213" y="12998"/>
              <a:ext cx="387" cy="199"/>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6" name="Line 22"/>
            <p:cNvSpPr>
              <a:spLocks noChangeShapeType="1"/>
            </p:cNvSpPr>
            <p:nvPr/>
          </p:nvSpPr>
          <p:spPr bwMode="auto">
            <a:xfrm>
              <a:off x="3195" y="12867"/>
              <a:ext cx="0" cy="153"/>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7" name="Line 23"/>
            <p:cNvSpPr>
              <a:spLocks noChangeShapeType="1"/>
            </p:cNvSpPr>
            <p:nvPr/>
          </p:nvSpPr>
          <p:spPr bwMode="auto">
            <a:xfrm>
              <a:off x="2899" y="12921"/>
              <a:ext cx="594" cy="0"/>
            </a:xfrm>
            <a:prstGeom prst="line">
              <a:avLst/>
            </a:prstGeom>
            <a:noFill/>
            <a:ln w="2540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88" name="Rectangle 24"/>
            <p:cNvSpPr>
              <a:spLocks noChangeArrowheads="1"/>
            </p:cNvSpPr>
            <p:nvPr/>
          </p:nvSpPr>
          <p:spPr bwMode="auto">
            <a:xfrm>
              <a:off x="-60" y="12454"/>
              <a:ext cx="1313" cy="432"/>
            </a:xfrm>
            <a:prstGeom prst="rect">
              <a:avLst/>
            </a:prstGeom>
            <a:noFill/>
            <a:ln w="19050">
              <a:noFill/>
              <a:miter lim="800000"/>
              <a:headEnd/>
              <a:tailEnd/>
            </a:ln>
            <a:effectLst/>
          </p:spPr>
          <p:txBody>
            <a:bodyPr wrap="none" lIns="90488" tIns="44450" rIns="90488" bIns="4445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3300"/>
                  </a:solidFill>
                  <a:effectLst/>
                  <a:uLnTx/>
                  <a:uFillTx/>
                  <a:latin typeface="Courier" pitchFamily="49" charset="0"/>
                  <a:ea typeface="+mn-ea"/>
                  <a:cs typeface="+mn-cs"/>
                </a:rPr>
                <a:t>Student</a:t>
              </a:r>
            </a:p>
          </p:txBody>
        </p:sp>
        <p:sp>
          <p:nvSpPr>
            <p:cNvPr id="702489" name="Oval 25"/>
            <p:cNvSpPr>
              <a:spLocks noChangeArrowheads="1"/>
            </p:cNvSpPr>
            <p:nvPr/>
          </p:nvSpPr>
          <p:spPr bwMode="auto">
            <a:xfrm>
              <a:off x="287" y="11979"/>
              <a:ext cx="565" cy="207"/>
            </a:xfrm>
            <a:prstGeom prst="ellips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0" name="Line 26"/>
            <p:cNvSpPr>
              <a:spLocks noChangeShapeType="1"/>
            </p:cNvSpPr>
            <p:nvPr/>
          </p:nvSpPr>
          <p:spPr bwMode="auto">
            <a:xfrm flipH="1">
              <a:off x="191" y="12333"/>
              <a:ext cx="406" cy="199"/>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1" name="Line 27"/>
            <p:cNvSpPr>
              <a:spLocks noChangeShapeType="1"/>
            </p:cNvSpPr>
            <p:nvPr/>
          </p:nvSpPr>
          <p:spPr bwMode="auto">
            <a:xfrm>
              <a:off x="511" y="12328"/>
              <a:ext cx="407" cy="200"/>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2" name="Line 28"/>
            <p:cNvSpPr>
              <a:spLocks noChangeShapeType="1"/>
            </p:cNvSpPr>
            <p:nvPr/>
          </p:nvSpPr>
          <p:spPr bwMode="auto">
            <a:xfrm>
              <a:off x="569" y="12199"/>
              <a:ext cx="0" cy="153"/>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3" name="Line 29"/>
            <p:cNvSpPr>
              <a:spLocks noChangeShapeType="1"/>
            </p:cNvSpPr>
            <p:nvPr/>
          </p:nvSpPr>
          <p:spPr bwMode="auto">
            <a:xfrm flipV="1">
              <a:off x="1247" y="12285"/>
              <a:ext cx="4426" cy="14"/>
            </a:xfrm>
            <a:prstGeom prst="line">
              <a:avLst/>
            </a:prstGeom>
            <a:noFill/>
            <a:ln w="19050">
              <a:solidFill>
                <a:srgbClr val="993300"/>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4" name="Line 30"/>
            <p:cNvSpPr>
              <a:spLocks noChangeShapeType="1"/>
            </p:cNvSpPr>
            <p:nvPr/>
          </p:nvSpPr>
          <p:spPr bwMode="auto">
            <a:xfrm flipV="1">
              <a:off x="3767" y="11615"/>
              <a:ext cx="1872" cy="0"/>
            </a:xfrm>
            <a:prstGeom prst="line">
              <a:avLst/>
            </a:prstGeom>
            <a:noFill/>
            <a:ln w="19050">
              <a:solidFill>
                <a:srgbClr val="9933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2495" name="Line 31"/>
            <p:cNvSpPr>
              <a:spLocks noChangeShapeType="1"/>
            </p:cNvSpPr>
            <p:nvPr/>
          </p:nvSpPr>
          <p:spPr bwMode="auto">
            <a:xfrm flipV="1">
              <a:off x="3709" y="12912"/>
              <a:ext cx="1916" cy="7"/>
            </a:xfrm>
            <a:prstGeom prst="line">
              <a:avLst/>
            </a:prstGeom>
            <a:noFill/>
            <a:ln w="19050">
              <a:solidFill>
                <a:srgbClr val="9933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A675C-D6B5-B428-11AF-ADC93575FAE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How to document Use Cases?</a:t>
            </a:r>
          </a:p>
        </p:txBody>
      </p:sp>
      <p:sp>
        <p:nvSpPr>
          <p:cNvPr id="3" name="Content Placeholder 2">
            <a:extLst>
              <a:ext uri="{FF2B5EF4-FFF2-40B4-BE49-F238E27FC236}">
                <a16:creationId xmlns:a16="http://schemas.microsoft.com/office/drawing/2014/main" id="{C33FDCF1-2368-6B6A-3361-881F47B7D3F4}"/>
              </a:ext>
            </a:extLst>
          </p:cNvPr>
          <p:cNvSpPr>
            <a:spLocks noGrp="1"/>
          </p:cNvSpPr>
          <p:nvPr>
            <p:ph idx="1"/>
          </p:nvPr>
        </p:nvSpPr>
        <p:spPr>
          <a:xfrm>
            <a:off x="4134811" y="649480"/>
            <a:ext cx="7724680" cy="5546047"/>
          </a:xfrm>
        </p:spPr>
        <p:txBody>
          <a:bodyPr anchor="ctr">
            <a:noAutofit/>
          </a:bodyPr>
          <a:lstStyle/>
          <a:p>
            <a:r>
              <a:rPr lang="en-US" sz="3200" dirty="0"/>
              <a:t>Use Cases can be :</a:t>
            </a:r>
          </a:p>
          <a:p>
            <a:endParaRPr lang="en-US" sz="3200" dirty="0"/>
          </a:p>
          <a:p>
            <a:r>
              <a:rPr lang="en-US" sz="3200" dirty="0"/>
              <a:t>Fully Dressed </a:t>
            </a:r>
            <a:r>
              <a:rPr lang="en-US" sz="3200" b="1" dirty="0"/>
              <a:t>:</a:t>
            </a:r>
            <a:r>
              <a:rPr lang="en-US" sz="3200" dirty="0"/>
              <a:t> Highly structured, covering all sections (e.g., scope, level, pre-conditions, main success scenario, extensions, special requirements, etc.).</a:t>
            </a:r>
          </a:p>
          <a:p>
            <a:endParaRPr lang="en-US" sz="3200" dirty="0"/>
          </a:p>
          <a:p>
            <a:r>
              <a:rPr lang="en-US" sz="3200" dirty="0"/>
              <a:t>Partially Dressed: A simpler structure—often bullet points summarizing the main success path followed by alternative flows.</a:t>
            </a:r>
          </a:p>
        </p:txBody>
      </p:sp>
    </p:spTree>
    <p:extLst>
      <p:ext uri="{BB962C8B-B14F-4D97-AF65-F5344CB8AC3E}">
        <p14:creationId xmlns:p14="http://schemas.microsoft.com/office/powerpoint/2010/main" val="3275185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4535" name="Rectangle 70453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14" name="Rectangle 2"/>
          <p:cNvSpPr>
            <a:spLocks noGrp="1" noChangeArrowheads="1"/>
          </p:cNvSpPr>
          <p:nvPr>
            <p:ph type="title"/>
          </p:nvPr>
        </p:nvSpPr>
        <p:spPr>
          <a:xfrm>
            <a:off x="838200" y="365125"/>
            <a:ext cx="10515600" cy="1325563"/>
          </a:xfrm>
        </p:spPr>
        <p:txBody>
          <a:bodyPr>
            <a:normAutofit fontScale="90000"/>
          </a:bodyPr>
          <a:lstStyle/>
          <a:p>
            <a:r>
              <a:rPr lang="en-US" altLang="en-US" sz="4600" dirty="0"/>
              <a:t>Fully Dressed Use Case Template (</a:t>
            </a:r>
            <a:r>
              <a:rPr lang="en-US" altLang="en-US" sz="4600" dirty="0" err="1"/>
              <a:t>Larman’s</a:t>
            </a:r>
            <a:r>
              <a:rPr lang="en-US" altLang="en-US" sz="4600" dirty="0"/>
              <a:t> Template)</a:t>
            </a:r>
          </a:p>
        </p:txBody>
      </p:sp>
      <p:sp>
        <p:nvSpPr>
          <p:cNvPr id="7045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515" name="Rectangle 3"/>
          <p:cNvSpPr>
            <a:spLocks noGrp="1" noChangeArrowheads="1"/>
          </p:cNvSpPr>
          <p:nvPr>
            <p:ph type="body" idx="1"/>
          </p:nvPr>
        </p:nvSpPr>
        <p:spPr>
          <a:xfrm>
            <a:off x="838200" y="1929383"/>
            <a:ext cx="10515600" cy="4563491"/>
          </a:xfrm>
        </p:spPr>
        <p:txBody>
          <a:bodyPr>
            <a:normAutofit fontScale="92500" lnSpcReduction="20000"/>
          </a:bodyPr>
          <a:lstStyle/>
          <a:p>
            <a:pPr marL="342900" indent="-342900"/>
            <a:r>
              <a:rPr lang="en-US" altLang="en-US" sz="2000" dirty="0"/>
              <a:t>Use Case Name</a:t>
            </a:r>
          </a:p>
          <a:p>
            <a:pPr marL="342900" indent="-342900"/>
            <a:r>
              <a:rPr lang="en-US" altLang="en-US" sz="2000" dirty="0"/>
              <a:t>Scope</a:t>
            </a:r>
          </a:p>
          <a:p>
            <a:pPr marL="342900" indent="-342900"/>
            <a:r>
              <a:rPr lang="en-US" altLang="en-US" sz="2000" dirty="0"/>
              <a:t>Level</a:t>
            </a:r>
          </a:p>
          <a:p>
            <a:pPr marL="342900" indent="-342900"/>
            <a:r>
              <a:rPr lang="en-US" altLang="en-US" sz="2000" dirty="0"/>
              <a:t>Primary Actor</a:t>
            </a:r>
          </a:p>
          <a:p>
            <a:pPr marL="342900" indent="-342900"/>
            <a:r>
              <a:rPr lang="en-US" altLang="en-US" sz="2000" dirty="0"/>
              <a:t>Stakeholders and Interests</a:t>
            </a:r>
          </a:p>
          <a:p>
            <a:pPr marL="342900" indent="-342900"/>
            <a:r>
              <a:rPr lang="en-US" altLang="en-US" sz="2000" dirty="0"/>
              <a:t>Pre-Conditions</a:t>
            </a:r>
          </a:p>
          <a:p>
            <a:pPr marL="342900" indent="-342900"/>
            <a:r>
              <a:rPr lang="en-US" altLang="en-US" sz="2000" dirty="0"/>
              <a:t>Success Guarantee (success end condition)</a:t>
            </a:r>
          </a:p>
          <a:p>
            <a:pPr marL="342900" indent="-342900"/>
            <a:r>
              <a:rPr lang="en-US" altLang="en-US" sz="2000" dirty="0"/>
              <a:t>Main Success Scenario</a:t>
            </a:r>
          </a:p>
          <a:p>
            <a:pPr marL="342900" indent="-342900"/>
            <a:r>
              <a:rPr lang="en-US" altLang="en-US" sz="2000" dirty="0"/>
              <a:t>Extensions</a:t>
            </a:r>
          </a:p>
          <a:p>
            <a:pPr marL="342900" indent="-342900"/>
            <a:r>
              <a:rPr lang="en-US" altLang="en-US" sz="2000" dirty="0"/>
              <a:t>Special Requirements</a:t>
            </a:r>
          </a:p>
          <a:p>
            <a:pPr marL="342900" indent="-342900"/>
            <a:r>
              <a:rPr lang="en-US" altLang="en-US" sz="2000" dirty="0"/>
              <a:t>Technology &amp; Data Variation List</a:t>
            </a:r>
          </a:p>
          <a:p>
            <a:pPr marL="342900" indent="-342900"/>
            <a:r>
              <a:rPr lang="en-US" altLang="en-US" sz="2000" dirty="0"/>
              <a:t>Frequency of Occurrence</a:t>
            </a:r>
          </a:p>
          <a:p>
            <a:pPr marL="342900" indent="-342900"/>
            <a:r>
              <a:rPr lang="en-US" altLang="en-US" sz="2000" dirty="0"/>
              <a:t>Open Issues/miscellaneous</a:t>
            </a:r>
          </a:p>
          <a:p>
            <a:pPr marL="342900" indent="-342900">
              <a:buNone/>
            </a:pPr>
            <a:endParaRPr lang="en-US" altLang="en-US" sz="1400" dirty="0"/>
          </a:p>
        </p:txBody>
      </p:sp>
      <p:sp>
        <p:nvSpPr>
          <p:cNvPr id="7" name="Slide Number Placeholder 3"/>
          <p:cNvSpPr>
            <a:spLocks noGrp="1"/>
          </p:cNvSpPr>
          <p:nvPr>
            <p:ph type="sldNum" sz="quarter" idx="10"/>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A26121-5BA2-4618-8DF6-7C2C3AB0370A}" type="slidenum">
              <a:rPr kumimoji="0" lang="de-DE"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52</a:t>
            </a:fld>
            <a:endParaRPr kumimoji="0" lang="de-DE" b="0" i="0" u="none" strike="noStrike" kern="1200" cap="none" spc="0" normalizeH="0" baseline="0" noProof="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74FE20-E7F4-F50C-23D7-5F5A50855046}"/>
              </a:ext>
            </a:extLst>
          </p:cNvPr>
          <p:cNvSpPr txBox="1"/>
          <p:nvPr/>
        </p:nvSpPr>
        <p:spPr>
          <a:xfrm>
            <a:off x="7244316" y="3476557"/>
            <a:ext cx="5206409" cy="369332"/>
          </a:xfrm>
          <a:prstGeom prst="rect">
            <a:avLst/>
          </a:prstGeom>
          <a:noFill/>
        </p:spPr>
        <p:txBody>
          <a:bodyPr wrap="square" rtlCol="0">
            <a:spAutoFit/>
          </a:bodyPr>
          <a:lstStyle/>
          <a:p>
            <a:r>
              <a:rPr lang="en-US" dirty="0">
                <a:hlinkClick r:id="rId3"/>
              </a:rPr>
              <a:t>Link to the fully dressed template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0AC1DD-144D-45A2-AFFF-3A1A000845E5}"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14754" name="Rectangle 2"/>
          <p:cNvSpPr>
            <a:spLocks noGrp="1" noChangeArrowheads="1"/>
          </p:cNvSpPr>
          <p:nvPr>
            <p:ph type="title"/>
          </p:nvPr>
        </p:nvSpPr>
        <p:spPr/>
        <p:txBody>
          <a:bodyPr/>
          <a:lstStyle/>
          <a:p>
            <a:r>
              <a:rPr lang="en-US" altLang="en-US" dirty="0"/>
              <a:t>Main Success Scenario</a:t>
            </a:r>
          </a:p>
        </p:txBody>
      </p:sp>
      <p:sp>
        <p:nvSpPr>
          <p:cNvPr id="714755" name="Rectangle 3"/>
          <p:cNvSpPr>
            <a:spLocks noGrp="1" noChangeArrowheads="1"/>
          </p:cNvSpPr>
          <p:nvPr>
            <p:ph type="body" idx="1"/>
          </p:nvPr>
        </p:nvSpPr>
        <p:spPr>
          <a:xfrm>
            <a:off x="2439989" y="1828800"/>
            <a:ext cx="7959725" cy="4318000"/>
          </a:xfrm>
        </p:spPr>
        <p:txBody>
          <a:bodyPr>
            <a:normAutofit lnSpcReduction="10000"/>
          </a:bodyPr>
          <a:lstStyle/>
          <a:p>
            <a:pPr marL="342900" indent="-342900">
              <a:lnSpc>
                <a:spcPct val="80000"/>
              </a:lnSpc>
            </a:pPr>
            <a:r>
              <a:rPr lang="en-US" sz="3200"/>
              <a:t>The main success scenario</a:t>
            </a:r>
          </a:p>
          <a:p>
            <a:pPr marL="742950" lvl="1" indent="-285750">
              <a:lnSpc>
                <a:spcPct val="80000"/>
              </a:lnSpc>
            </a:pPr>
            <a:r>
              <a:rPr lang="en-US" sz="2800"/>
              <a:t>Focus on what not on the how</a:t>
            </a:r>
          </a:p>
          <a:p>
            <a:pPr marL="742950" lvl="1" indent="-285750">
              <a:lnSpc>
                <a:spcPct val="80000"/>
              </a:lnSpc>
            </a:pPr>
            <a:r>
              <a:rPr lang="en-US" sz="2800"/>
              <a:t>Do not repeat pre-conditions</a:t>
            </a:r>
          </a:p>
          <a:p>
            <a:pPr marL="342900" indent="-342900">
              <a:lnSpc>
                <a:spcPct val="80000"/>
              </a:lnSpc>
            </a:pPr>
            <a:r>
              <a:rPr lang="en-US" sz="3200"/>
              <a:t>Example</a:t>
            </a:r>
          </a:p>
          <a:p>
            <a:pPr marL="742950" lvl="1" indent="-285750">
              <a:lnSpc>
                <a:spcPct val="80000"/>
              </a:lnSpc>
              <a:buNone/>
            </a:pPr>
            <a:r>
              <a:rPr lang="en-US" sz="2800"/>
              <a:t>1. Registrar enters the semester</a:t>
            </a:r>
          </a:p>
          <a:p>
            <a:pPr marL="742950" lvl="1" indent="-285750">
              <a:lnSpc>
                <a:spcPct val="80000"/>
              </a:lnSpc>
              <a:buNone/>
            </a:pPr>
            <a:r>
              <a:rPr lang="en-US" sz="2800"/>
              <a:t>2. System presents course catalog</a:t>
            </a:r>
          </a:p>
          <a:p>
            <a:pPr marL="742950" lvl="1" indent="-285750">
              <a:lnSpc>
                <a:spcPct val="80000"/>
              </a:lnSpc>
              <a:buNone/>
            </a:pPr>
            <a:r>
              <a:rPr lang="en-US" sz="2800"/>
              <a:t>3. Registrar selects a course</a:t>
            </a:r>
          </a:p>
          <a:p>
            <a:pPr marL="742950" lvl="1" indent="-285750">
              <a:lnSpc>
                <a:spcPct val="80000"/>
              </a:lnSpc>
              <a:buNone/>
            </a:pPr>
            <a:r>
              <a:rPr lang="en-US" sz="2800"/>
              <a:t>4. System prompts for course offerings</a:t>
            </a:r>
          </a:p>
          <a:p>
            <a:pPr marL="742950" lvl="1" indent="-285750">
              <a:lnSpc>
                <a:spcPct val="80000"/>
              </a:lnSpc>
              <a:buNone/>
            </a:pPr>
            <a:r>
              <a:rPr lang="en-US" sz="2800"/>
              <a:t>5. Registrar assigns sections and times</a:t>
            </a:r>
          </a:p>
          <a:p>
            <a:pPr marL="742950" lvl="1" indent="-285750">
              <a:lnSpc>
                <a:spcPct val="80000"/>
              </a:lnSpc>
              <a:buNone/>
            </a:pPr>
            <a:r>
              <a:rPr lang="en-US" sz="2800"/>
              <a:t>Registrar repeats steps 3-5 until done</a:t>
            </a:r>
          </a:p>
          <a:p>
            <a:pPr marL="742950" lvl="1" indent="-285750">
              <a:lnSpc>
                <a:spcPct val="80000"/>
              </a:lnSpc>
              <a:buNone/>
            </a:pPr>
            <a:r>
              <a:rPr lang="en-US" sz="2800"/>
              <a:t>6. System saves the semester curriculum</a:t>
            </a:r>
          </a:p>
          <a:p>
            <a:pPr marL="342900" indent="-342900">
              <a:lnSpc>
                <a:spcPct val="80000"/>
              </a:lnSpc>
              <a:buNone/>
            </a:pPr>
            <a:endParaRPr lang="en-US" sz="3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6809" name="Rectangle 716808">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802" name="Rectangle 2"/>
          <p:cNvSpPr>
            <a:spLocks noGrp="1" noChangeArrowheads="1"/>
          </p:cNvSpPr>
          <p:nvPr>
            <p:ph type="title"/>
          </p:nvPr>
        </p:nvSpPr>
        <p:spPr>
          <a:xfrm>
            <a:off x="6032318" y="0"/>
            <a:ext cx="4977976" cy="1454051"/>
          </a:xfrm>
        </p:spPr>
        <p:txBody>
          <a:bodyPr anchor="b">
            <a:normAutofit/>
          </a:bodyPr>
          <a:lstStyle/>
          <a:p>
            <a:r>
              <a:rPr lang="en-US" altLang="en-US" sz="3600" dirty="0">
                <a:solidFill>
                  <a:schemeClr val="tx2"/>
                </a:solidFill>
              </a:rPr>
              <a:t>Extensions</a:t>
            </a:r>
          </a:p>
        </p:txBody>
      </p:sp>
      <p:pic>
        <p:nvPicPr>
          <p:cNvPr id="716805" name="Picture 716804" descr="Exclamation mark on a yellow background">
            <a:extLst>
              <a:ext uri="{FF2B5EF4-FFF2-40B4-BE49-F238E27FC236}">
                <a16:creationId xmlns:a16="http://schemas.microsoft.com/office/drawing/2014/main" id="{AAD929D2-7541-74FF-FB1E-6DDA5D7D876E}"/>
              </a:ext>
            </a:extLst>
          </p:cNvPr>
          <p:cNvPicPr>
            <a:picLocks noChangeAspect="1"/>
          </p:cNvPicPr>
          <p:nvPr/>
        </p:nvPicPr>
        <p:blipFill rotWithShape="1">
          <a:blip r:embed="rId3">
            <a:alphaModFix/>
          </a:blip>
          <a:srcRect l="20630" r="7712"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716811" name="Group 716810">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716812" name="Freeform: Shape 716811">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813" name="Freeform: Shape 716812">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814" name="Freeform: Shape 716813">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716815" name="Freeform: Shape 716814">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16803" name="Rectangle 3"/>
          <p:cNvSpPr>
            <a:spLocks noGrp="1" noChangeArrowheads="1"/>
          </p:cNvSpPr>
          <p:nvPr>
            <p:ph type="body" idx="1"/>
          </p:nvPr>
        </p:nvSpPr>
        <p:spPr>
          <a:xfrm>
            <a:off x="4814598" y="1663908"/>
            <a:ext cx="6847750" cy="4397063"/>
          </a:xfrm>
        </p:spPr>
        <p:txBody>
          <a:bodyPr anchor="ctr">
            <a:normAutofit/>
          </a:bodyPr>
          <a:lstStyle/>
          <a:p>
            <a:pPr marL="342900" indent="-342900"/>
            <a:r>
              <a:rPr lang="en-US" altLang="en-US" sz="2500" dirty="0">
                <a:solidFill>
                  <a:schemeClr val="tx2"/>
                </a:solidFill>
              </a:rPr>
              <a:t>Alternate scenario paths such as</a:t>
            </a:r>
          </a:p>
          <a:p>
            <a:pPr marL="742950" lvl="1" indent="-285750"/>
            <a:r>
              <a:rPr lang="en-US" altLang="en-US" sz="2500" dirty="0">
                <a:solidFill>
                  <a:schemeClr val="tx2"/>
                </a:solidFill>
              </a:rPr>
              <a:t>Exception conditions (failure conditions)</a:t>
            </a:r>
          </a:p>
          <a:p>
            <a:pPr marL="742950" lvl="1" indent="-285750"/>
            <a:r>
              <a:rPr lang="en-US" altLang="en-US" sz="2500" dirty="0">
                <a:solidFill>
                  <a:schemeClr val="tx2"/>
                </a:solidFill>
              </a:rPr>
              <a:t>Alternate scenarios of success</a:t>
            </a:r>
          </a:p>
          <a:p>
            <a:pPr marL="342900" indent="-342900"/>
            <a:r>
              <a:rPr lang="en-US" altLang="en-US" sz="2500" dirty="0">
                <a:solidFill>
                  <a:schemeClr val="tx2"/>
                </a:solidFill>
              </a:rPr>
              <a:t>Example</a:t>
            </a:r>
          </a:p>
          <a:p>
            <a:pPr marL="742950" lvl="1" indent="-285750">
              <a:buNone/>
            </a:pPr>
            <a:r>
              <a:rPr lang="en-US" altLang="en-US" sz="2500" dirty="0">
                <a:solidFill>
                  <a:schemeClr val="tx2"/>
                </a:solidFill>
              </a:rPr>
              <a:t>*a. At any time system fails</a:t>
            </a:r>
          </a:p>
          <a:p>
            <a:pPr lvl="2">
              <a:buNone/>
            </a:pPr>
            <a:r>
              <a:rPr lang="en-US" altLang="en-US" sz="2500" dirty="0">
                <a:solidFill>
                  <a:schemeClr val="tx2"/>
                </a:solidFill>
              </a:rPr>
              <a:t>1. Registrar starts again from the point of failure</a:t>
            </a:r>
          </a:p>
          <a:p>
            <a:pPr marL="742950" lvl="1" indent="-285750">
              <a:buNone/>
            </a:pPr>
            <a:r>
              <a:rPr lang="en-US" altLang="en-US" sz="2500" dirty="0">
                <a:solidFill>
                  <a:schemeClr val="tx2"/>
                </a:solidFill>
              </a:rPr>
              <a:t>2a. Incorrect semester</a:t>
            </a:r>
          </a:p>
          <a:p>
            <a:pPr lvl="2">
              <a:buNone/>
            </a:pPr>
            <a:r>
              <a:rPr lang="en-US" altLang="en-US" sz="2500" dirty="0">
                <a:solidFill>
                  <a:schemeClr val="tx2"/>
                </a:solidFill>
              </a:rPr>
              <a:t>1. System signals error and rejects entry</a:t>
            </a:r>
          </a:p>
        </p:txBody>
      </p:sp>
      <p:sp>
        <p:nvSpPr>
          <p:cNvPr id="4" name="Slide Number Placeholder 3"/>
          <p:cNvSpPr>
            <a:spLocks noGrp="1"/>
          </p:cNvSpPr>
          <p:nvPr>
            <p:ph type="sldNum" sz="quarter" idx="10"/>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7E6699A-4360-4153-B45A-23F6E8745E55}" type="slidenum">
              <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54</a:t>
            </a:fld>
            <a:endParaRPr kumimoji="0" lang="de-D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8D3C-6D89-AC8F-850E-1CB2B1504228}"/>
              </a:ext>
            </a:extLst>
          </p:cNvPr>
          <p:cNvSpPr>
            <a:spLocks noGrp="1"/>
          </p:cNvSpPr>
          <p:nvPr>
            <p:ph type="title"/>
          </p:nvPr>
        </p:nvSpPr>
        <p:spPr/>
        <p:txBody>
          <a:bodyPr/>
          <a:lstStyle/>
          <a:p>
            <a:r>
              <a:rPr lang="en-US" dirty="0"/>
              <a:t>For your Assignment 1, Deliverable 2:</a:t>
            </a:r>
          </a:p>
        </p:txBody>
      </p:sp>
      <p:sp>
        <p:nvSpPr>
          <p:cNvPr id="3" name="Content Placeholder 2">
            <a:extLst>
              <a:ext uri="{FF2B5EF4-FFF2-40B4-BE49-F238E27FC236}">
                <a16:creationId xmlns:a16="http://schemas.microsoft.com/office/drawing/2014/main" id="{C009972C-AD4D-3D52-243A-5CE91CAD2508}"/>
              </a:ext>
            </a:extLst>
          </p:cNvPr>
          <p:cNvSpPr>
            <a:spLocks noGrp="1"/>
          </p:cNvSpPr>
          <p:nvPr>
            <p:ph idx="1"/>
          </p:nvPr>
        </p:nvSpPr>
        <p:spPr/>
        <p:txBody>
          <a:bodyPr>
            <a:normAutofit fontScale="85000" lnSpcReduction="10000"/>
          </a:bodyPr>
          <a:lstStyle/>
          <a:p>
            <a:r>
              <a:rPr lang="en-US" dirty="0"/>
              <a:t>For your </a:t>
            </a:r>
            <a:r>
              <a:rPr lang="en-US" b="1" dirty="0">
                <a:solidFill>
                  <a:schemeClr val="accent2">
                    <a:lumMod val="75000"/>
                  </a:schemeClr>
                </a:solidFill>
              </a:rPr>
              <a:t>Assignment 1</a:t>
            </a:r>
            <a:r>
              <a:rPr lang="en-US" dirty="0"/>
              <a:t>:</a:t>
            </a:r>
          </a:p>
          <a:p>
            <a:endParaRPr lang="en-US" dirty="0"/>
          </a:p>
          <a:p>
            <a:pPr lvl="1"/>
            <a:r>
              <a:rPr lang="en-US" dirty="0"/>
              <a:t>You will write requirements in “Shall Statements” format in section 5</a:t>
            </a:r>
          </a:p>
          <a:p>
            <a:pPr lvl="1"/>
            <a:endParaRPr lang="en-US" dirty="0"/>
          </a:p>
          <a:p>
            <a:pPr lvl="1"/>
            <a:r>
              <a:rPr lang="en-US" dirty="0"/>
              <a:t>For Section 6, You will then select five major requirements and rewrite them in use cases format. we recommend at least the following sections to be included for every use case:</a:t>
            </a:r>
          </a:p>
          <a:p>
            <a:pPr marL="457200" lvl="1" indent="0">
              <a:buNone/>
            </a:pPr>
            <a:endParaRPr lang="en-US" dirty="0"/>
          </a:p>
          <a:p>
            <a:pPr marL="971550" lvl="1" indent="-514350">
              <a:buFont typeface="+mj-lt"/>
              <a:buAutoNum type="arabicPeriod"/>
            </a:pPr>
            <a:r>
              <a:rPr lang="en-US" dirty="0"/>
              <a:t>Use Case Title</a:t>
            </a:r>
          </a:p>
          <a:p>
            <a:pPr marL="971550" lvl="1" indent="-514350">
              <a:buFont typeface="+mj-lt"/>
              <a:buAutoNum type="arabicPeriod"/>
            </a:pPr>
            <a:r>
              <a:rPr lang="en-US" dirty="0"/>
              <a:t>Main Success Scenario</a:t>
            </a:r>
          </a:p>
          <a:p>
            <a:pPr marL="971550" lvl="1" indent="-514350">
              <a:buFont typeface="+mj-lt"/>
              <a:buAutoNum type="arabicPeriod"/>
            </a:pPr>
            <a:r>
              <a:rPr lang="en-US" dirty="0"/>
              <a:t>Extensions (Alternative or Failure Scenarios)</a:t>
            </a:r>
          </a:p>
          <a:p>
            <a:pPr marL="514350" indent="-514350">
              <a:buFont typeface="+mj-lt"/>
              <a:buAutoNum type="arabicPeriod"/>
            </a:pPr>
            <a:endParaRPr lang="en-US" dirty="0"/>
          </a:p>
          <a:p>
            <a:r>
              <a:rPr lang="en-US" dirty="0"/>
              <a:t>For your </a:t>
            </a:r>
            <a:r>
              <a:rPr lang="en-US" b="1" dirty="0">
                <a:solidFill>
                  <a:schemeClr val="accent2">
                    <a:lumMod val="75000"/>
                  </a:schemeClr>
                </a:solidFill>
              </a:rPr>
              <a:t>Project Deliverable 2</a:t>
            </a:r>
            <a:r>
              <a:rPr lang="en-US" dirty="0"/>
              <a:t>, you will write all your requirements in “Shall Statements” format.</a:t>
            </a:r>
          </a:p>
        </p:txBody>
      </p:sp>
    </p:spTree>
    <p:extLst>
      <p:ext uri="{BB962C8B-B14F-4D97-AF65-F5344CB8AC3E}">
        <p14:creationId xmlns:p14="http://schemas.microsoft.com/office/powerpoint/2010/main" val="180241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56F3-5C3D-7964-9C74-B18CA45B5EA8}"/>
              </a:ext>
            </a:extLst>
          </p:cNvPr>
          <p:cNvSpPr>
            <a:spLocks noGrp="1"/>
          </p:cNvSpPr>
          <p:nvPr>
            <p:ph type="title"/>
          </p:nvPr>
        </p:nvSpPr>
        <p:spPr>
          <a:xfrm>
            <a:off x="498348" y="11176"/>
            <a:ext cx="10058400" cy="1609344"/>
          </a:xfrm>
        </p:spPr>
        <p:txBody>
          <a:bodyPr>
            <a:noAutofit/>
          </a:bodyPr>
          <a:lstStyle/>
          <a:p>
            <a:pPr algn="just"/>
            <a:r>
              <a:rPr lang="en-US" sz="4000" dirty="0"/>
              <a:t>Readings , Assignments, Project Tasks</a:t>
            </a:r>
          </a:p>
        </p:txBody>
      </p:sp>
      <p:sp>
        <p:nvSpPr>
          <p:cNvPr id="3" name="Content Placeholder 2">
            <a:extLst>
              <a:ext uri="{FF2B5EF4-FFF2-40B4-BE49-F238E27FC236}">
                <a16:creationId xmlns:a16="http://schemas.microsoft.com/office/drawing/2014/main" id="{94CA3C13-C6C6-1D43-90A5-FDB216772D13}"/>
              </a:ext>
            </a:extLst>
          </p:cNvPr>
          <p:cNvSpPr>
            <a:spLocks noGrp="1"/>
          </p:cNvSpPr>
          <p:nvPr>
            <p:ph idx="1"/>
          </p:nvPr>
        </p:nvSpPr>
        <p:spPr>
          <a:xfrm>
            <a:off x="1069848" y="2121408"/>
            <a:ext cx="10881360" cy="4050792"/>
          </a:xfrm>
        </p:spPr>
        <p:txBody>
          <a:bodyPr>
            <a:normAutofit fontScale="92500" lnSpcReduction="20000"/>
          </a:bodyPr>
          <a:lstStyle/>
          <a:p>
            <a:pPr marL="0" indent="0">
              <a:buNone/>
            </a:pPr>
            <a:r>
              <a:rPr lang="en-US" dirty="0"/>
              <a:t>       </a:t>
            </a:r>
            <a:r>
              <a:rPr lang="en-US" sz="3100" b="1" dirty="0"/>
              <a:t>Read:</a:t>
            </a:r>
          </a:p>
          <a:p>
            <a:pPr lvl="2"/>
            <a:endParaRPr lang="en-US" sz="3100" dirty="0"/>
          </a:p>
          <a:p>
            <a:pPr lvl="2"/>
            <a:r>
              <a:rPr lang="en-US" sz="3100" dirty="0"/>
              <a:t>Chapters 7, 8 of the textbook.</a:t>
            </a:r>
          </a:p>
          <a:p>
            <a:pPr lvl="2"/>
            <a:r>
              <a:rPr lang="en-US" sz="3100" dirty="0"/>
              <a:t>Read IEEE 29148 Template in the supplemental reading. (This is your template for project delivery 2)</a:t>
            </a:r>
          </a:p>
          <a:p>
            <a:pPr marL="274637" lvl="1" indent="0">
              <a:buNone/>
            </a:pPr>
            <a:endParaRPr lang="en-US" sz="3100" dirty="0"/>
          </a:p>
          <a:p>
            <a:pPr marL="0" lvl="1" indent="0">
              <a:spcBef>
                <a:spcPts val="1200"/>
              </a:spcBef>
              <a:buNone/>
            </a:pPr>
            <a:r>
              <a:rPr lang="en-US" sz="3100" dirty="0"/>
              <a:t>         </a:t>
            </a:r>
            <a:r>
              <a:rPr lang="en-US" sz="3100" b="1" dirty="0"/>
              <a:t>Assignments &amp; Project Tasks:</a:t>
            </a:r>
          </a:p>
          <a:p>
            <a:pPr lvl="2"/>
            <a:r>
              <a:rPr lang="en-US" sz="3100" dirty="0"/>
              <a:t>Project Delivery 1 is due Friday. </a:t>
            </a:r>
          </a:p>
          <a:p>
            <a:pPr lvl="2"/>
            <a:r>
              <a:rPr lang="en-US" sz="3100" dirty="0"/>
              <a:t>Assignment 1 is open (Due on </a:t>
            </a:r>
            <a:r>
              <a:rPr lang="en-US" sz="3100"/>
              <a:t>Friday 7/1). </a:t>
            </a:r>
            <a:r>
              <a:rPr lang="en-US" sz="3100" dirty="0"/>
              <a:t>This is an </a:t>
            </a:r>
            <a:r>
              <a:rPr lang="en-US" sz="3100" u="sng" dirty="0"/>
              <a:t>Individual Submission</a:t>
            </a:r>
            <a:r>
              <a:rPr lang="en-US" sz="3100" dirty="0"/>
              <a:t>.</a:t>
            </a:r>
            <a:endParaRPr lang="en-US" dirty="0"/>
          </a:p>
          <a:p>
            <a:endParaRPr lang="en-US" dirty="0"/>
          </a:p>
        </p:txBody>
      </p:sp>
      <p:sp>
        <p:nvSpPr>
          <p:cNvPr id="4" name="Slide Number Placeholder 3">
            <a:extLst>
              <a:ext uri="{FF2B5EF4-FFF2-40B4-BE49-F238E27FC236}">
                <a16:creationId xmlns:a16="http://schemas.microsoft.com/office/drawing/2014/main" id="{9D2E8F83-779A-E8B9-DD19-B6BCF0E1421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Graphic 5" descr="Closed book with solid fill">
            <a:extLst>
              <a:ext uri="{FF2B5EF4-FFF2-40B4-BE49-F238E27FC236}">
                <a16:creationId xmlns:a16="http://schemas.microsoft.com/office/drawing/2014/main" id="{361AFB0C-1F93-39C9-9BCB-758EFEAAB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77" y="1848539"/>
            <a:ext cx="914400" cy="914400"/>
          </a:xfrm>
          <a:prstGeom prst="rect">
            <a:avLst/>
          </a:prstGeom>
        </p:spPr>
      </p:pic>
      <p:pic>
        <p:nvPicPr>
          <p:cNvPr id="8" name="Graphic 7" descr="Inbox Check with solid fill">
            <a:extLst>
              <a:ext uri="{FF2B5EF4-FFF2-40B4-BE49-F238E27FC236}">
                <a16:creationId xmlns:a16="http://schemas.microsoft.com/office/drawing/2014/main" id="{7E1EAE56-3188-9CC6-4554-392E28EF3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77" y="4095062"/>
            <a:ext cx="914400" cy="914400"/>
          </a:xfrm>
          <a:prstGeom prst="rect">
            <a:avLst/>
          </a:prstGeom>
        </p:spPr>
      </p:pic>
    </p:spTree>
    <p:extLst>
      <p:ext uri="{BB962C8B-B14F-4D97-AF65-F5344CB8AC3E}">
        <p14:creationId xmlns:p14="http://schemas.microsoft.com/office/powerpoint/2010/main" val="3541923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DD3F0050-C909-9BB5-A8EB-63BC87AB4884}"/>
              </a:ext>
            </a:extLst>
          </p:cNvPr>
          <p:cNvPicPr>
            <a:picLocks noChangeAspect="1"/>
          </p:cNvPicPr>
          <p:nvPr/>
        </p:nvPicPr>
        <p:blipFill rotWithShape="1">
          <a:blip r:embed="rId2"/>
          <a:srcRect l="18221" r="5939"/>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B1D7E0-B191-506C-BEAC-9EE92AE5209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65D9345-1B5D-35BD-9FCE-3D1D1ADCD500}"/>
              </a:ext>
            </a:extLst>
          </p:cNvPr>
          <p:cNvSpPr>
            <a:spLocks noGrp="1"/>
          </p:cNvSpPr>
          <p:nvPr>
            <p:ph type="sldNum" sz="quarter" idx="12"/>
          </p:nvPr>
        </p:nvSpPr>
        <p:spPr/>
        <p:txBody>
          <a:bodyPr/>
          <a:lstStyle/>
          <a:p>
            <a:fld id="{7DF6DEEC-D04A-4FF0-9A08-7D39859C24F4}" type="slidenum">
              <a:rPr lang="en-US" smtClean="0"/>
              <a:t>57</a:t>
            </a:fld>
            <a:endParaRPr lang="en-US"/>
          </a:p>
        </p:txBody>
      </p:sp>
    </p:spTree>
    <p:extLst>
      <p:ext uri="{BB962C8B-B14F-4D97-AF65-F5344CB8AC3E}">
        <p14:creationId xmlns:p14="http://schemas.microsoft.com/office/powerpoint/2010/main" val="493055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767F-AC4E-7137-B1C5-6D2C0C9C4A19}"/>
              </a:ext>
            </a:extLst>
          </p:cNvPr>
          <p:cNvSpPr>
            <a:spLocks noGrp="1"/>
          </p:cNvSpPr>
          <p:nvPr>
            <p:ph type="title"/>
          </p:nvPr>
        </p:nvSpPr>
        <p:spPr>
          <a:xfrm>
            <a:off x="305349" y="59844"/>
            <a:ext cx="10058400" cy="1609344"/>
          </a:xfrm>
        </p:spPr>
        <p:txBody>
          <a:bodyPr/>
          <a:lstStyle/>
          <a:p>
            <a:r>
              <a:rPr lang="en-US" dirty="0"/>
              <a:t>Use Cases</a:t>
            </a:r>
          </a:p>
        </p:txBody>
      </p:sp>
      <p:sp>
        <p:nvSpPr>
          <p:cNvPr id="3" name="Content Placeholder 2">
            <a:extLst>
              <a:ext uri="{FF2B5EF4-FFF2-40B4-BE49-F238E27FC236}">
                <a16:creationId xmlns:a16="http://schemas.microsoft.com/office/drawing/2014/main" id="{EFACF10A-E86A-183C-E08D-703F76354D8A}"/>
              </a:ext>
            </a:extLst>
          </p:cNvPr>
          <p:cNvSpPr>
            <a:spLocks noGrp="1"/>
          </p:cNvSpPr>
          <p:nvPr>
            <p:ph idx="1"/>
          </p:nvPr>
        </p:nvSpPr>
        <p:spPr>
          <a:xfrm>
            <a:off x="134910" y="1274164"/>
            <a:ext cx="11816297" cy="5363745"/>
          </a:xfrm>
        </p:spPr>
        <p:txBody>
          <a:bodyPr>
            <a:normAutofit fontScale="92500"/>
          </a:bodyPr>
          <a:lstStyle/>
          <a:p>
            <a:pPr algn="just"/>
            <a:r>
              <a:rPr lang="en-US" sz="3000" b="0" i="0" dirty="0">
                <a:solidFill>
                  <a:srgbClr val="236FA1"/>
                </a:solidFill>
                <a:effectLst/>
                <a:latin typeface="Lato Extended"/>
              </a:rPr>
              <a:t> </a:t>
            </a:r>
            <a:r>
              <a:rPr lang="en-US" sz="3000" b="0" i="0" dirty="0">
                <a:solidFill>
                  <a:srgbClr val="2D3B45"/>
                </a:solidFill>
                <a:effectLst/>
                <a:latin typeface="Lato Extended"/>
              </a:rPr>
              <a:t>A use case is a group of related scenarios that provide value to the user of a system where a scenario is one of many paths within a use case.</a:t>
            </a:r>
          </a:p>
          <a:p>
            <a:pPr marL="0" indent="0" algn="just">
              <a:buNone/>
            </a:pPr>
            <a:endParaRPr lang="en-US" sz="3000" b="0" i="0" dirty="0">
              <a:solidFill>
                <a:srgbClr val="2D3B45"/>
              </a:solidFill>
              <a:effectLst/>
              <a:latin typeface="Lato Extended"/>
            </a:endParaRPr>
          </a:p>
          <a:p>
            <a:pPr algn="just"/>
            <a:r>
              <a:rPr lang="en-US" sz="3000" b="0" i="0" dirty="0">
                <a:solidFill>
                  <a:srgbClr val="2D3B45"/>
                </a:solidFill>
                <a:effectLst/>
                <a:latin typeface="Lato Extended"/>
              </a:rPr>
              <a:t>Use cases of the system can be visualized through the UML Use Case diagram. UML diagrams are considered a semi-formal notation.</a:t>
            </a:r>
          </a:p>
          <a:p>
            <a:pPr marL="0" indent="0" algn="just">
              <a:buNone/>
            </a:pPr>
            <a:endParaRPr lang="en-US" sz="3000" b="0" i="0" dirty="0">
              <a:solidFill>
                <a:srgbClr val="2D3B45"/>
              </a:solidFill>
              <a:effectLst/>
              <a:latin typeface="Lato Extended"/>
            </a:endParaRPr>
          </a:p>
          <a:p>
            <a:pPr algn="just"/>
            <a:r>
              <a:rPr lang="en-US" sz="3000" b="0" i="0" dirty="0">
                <a:solidFill>
                  <a:srgbClr val="2D3B45"/>
                </a:solidFill>
                <a:effectLst/>
                <a:latin typeface="Lato Extended"/>
              </a:rPr>
              <a:t>We will discuss more the use cases later in the lecture. </a:t>
            </a:r>
          </a:p>
          <a:p>
            <a:pPr algn="just"/>
            <a:endParaRPr lang="en-US" sz="3000" b="0" i="0" dirty="0">
              <a:solidFill>
                <a:srgbClr val="2D3B45"/>
              </a:solidFill>
              <a:effectLst/>
              <a:latin typeface="Lato Extended"/>
            </a:endParaRPr>
          </a:p>
          <a:p>
            <a:pPr algn="just"/>
            <a:r>
              <a:rPr lang="en-US" sz="3000" b="0" i="0" dirty="0">
                <a:solidFill>
                  <a:srgbClr val="2D3B45"/>
                </a:solidFill>
                <a:effectLst/>
                <a:latin typeface="Lato Extended"/>
              </a:rPr>
              <a:t>The following slide shows  an example of a use case that describes how users would interact with a smart home system</a:t>
            </a:r>
            <a:r>
              <a:rPr lang="en-US" sz="3000" dirty="0">
                <a:solidFill>
                  <a:srgbClr val="2D3B45"/>
                </a:solidFill>
                <a:latin typeface="Lato Extended"/>
              </a:rPr>
              <a:t>.</a:t>
            </a:r>
            <a:endParaRPr lang="en-US" sz="3000" b="0" i="0" dirty="0">
              <a:solidFill>
                <a:srgbClr val="2D3B45"/>
              </a:solidFill>
              <a:effectLst/>
              <a:latin typeface="Lato Extended"/>
            </a:endParaRPr>
          </a:p>
          <a:p>
            <a:endParaRPr lang="en-US" dirty="0"/>
          </a:p>
        </p:txBody>
      </p:sp>
      <p:sp>
        <p:nvSpPr>
          <p:cNvPr id="4" name="Slide Number Placeholder 3">
            <a:extLst>
              <a:ext uri="{FF2B5EF4-FFF2-40B4-BE49-F238E27FC236}">
                <a16:creationId xmlns:a16="http://schemas.microsoft.com/office/drawing/2014/main" id="{26F77D22-861F-287A-1700-63F4D71238A2}"/>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576188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B928-6803-4979-0C7D-9742B1B55224}"/>
              </a:ext>
            </a:extLst>
          </p:cNvPr>
          <p:cNvSpPr>
            <a:spLocks noGrp="1"/>
          </p:cNvSpPr>
          <p:nvPr>
            <p:ph type="title"/>
          </p:nvPr>
        </p:nvSpPr>
        <p:spPr>
          <a:xfrm>
            <a:off x="859985" y="37775"/>
            <a:ext cx="10058400" cy="1609344"/>
          </a:xfrm>
        </p:spPr>
        <p:txBody>
          <a:bodyPr/>
          <a:lstStyle/>
          <a:p>
            <a:r>
              <a:rPr lang="en-US" dirty="0"/>
              <a:t>A Use Case Example</a:t>
            </a:r>
          </a:p>
        </p:txBody>
      </p:sp>
      <p:sp>
        <p:nvSpPr>
          <p:cNvPr id="3" name="Content Placeholder 2">
            <a:extLst>
              <a:ext uri="{FF2B5EF4-FFF2-40B4-BE49-F238E27FC236}">
                <a16:creationId xmlns:a16="http://schemas.microsoft.com/office/drawing/2014/main" id="{C40A4583-DD58-8B2F-722A-3A1AF9CFD1B2}"/>
              </a:ext>
            </a:extLst>
          </p:cNvPr>
          <p:cNvSpPr>
            <a:spLocks noGrp="1"/>
          </p:cNvSpPr>
          <p:nvPr>
            <p:ph idx="1"/>
          </p:nvPr>
        </p:nvSpPr>
        <p:spPr>
          <a:xfrm>
            <a:off x="449705" y="1528997"/>
            <a:ext cx="11362543" cy="5329003"/>
          </a:xfrm>
        </p:spPr>
        <p:txBody>
          <a:bodyPr>
            <a:normAutofit fontScale="70000" lnSpcReduction="20000"/>
          </a:bodyPr>
          <a:lstStyle/>
          <a:p>
            <a:pPr algn="just"/>
            <a:r>
              <a:rPr lang="en-US" b="1" i="0" dirty="0">
                <a:solidFill>
                  <a:srgbClr val="236FA1"/>
                </a:solidFill>
                <a:effectLst/>
                <a:latin typeface="Lato Extended"/>
              </a:rPr>
              <a:t>Primary Base Use Case</a:t>
            </a:r>
            <a:r>
              <a:rPr lang="en-US" b="0" i="0" dirty="0">
                <a:solidFill>
                  <a:srgbClr val="236FA1"/>
                </a:solidFill>
                <a:effectLst/>
                <a:latin typeface="Lato Extended"/>
              </a:rPr>
              <a:t>:</a:t>
            </a:r>
            <a:r>
              <a:rPr lang="en-US" b="0" i="0" dirty="0">
                <a:solidFill>
                  <a:srgbClr val="2D3B45"/>
                </a:solidFill>
                <a:effectLst/>
                <a:latin typeface="Lato Extended"/>
              </a:rPr>
              <a:t> Controlling home temperature.</a:t>
            </a:r>
          </a:p>
          <a:p>
            <a:pPr algn="just"/>
            <a:r>
              <a:rPr lang="en-US" b="1" i="0" dirty="0">
                <a:solidFill>
                  <a:srgbClr val="236FA1"/>
                </a:solidFill>
                <a:effectLst/>
                <a:latin typeface="Lato Extended"/>
              </a:rPr>
              <a:t>Precondition</a:t>
            </a:r>
            <a:r>
              <a:rPr lang="en-US" b="0" i="0" dirty="0">
                <a:solidFill>
                  <a:srgbClr val="236FA1"/>
                </a:solidFill>
                <a:effectLst/>
                <a:latin typeface="Lato Extended"/>
              </a:rPr>
              <a:t>: </a:t>
            </a:r>
            <a:r>
              <a:rPr lang="en-US" b="0" i="0" dirty="0">
                <a:solidFill>
                  <a:srgbClr val="2D3B45"/>
                </a:solidFill>
                <a:effectLst/>
                <a:latin typeface="Lato Extended"/>
              </a:rPr>
              <a:t> A user has a number of smart sensors and actuators installed in their home.</a:t>
            </a:r>
          </a:p>
          <a:p>
            <a:pPr algn="just"/>
            <a:r>
              <a:rPr lang="en-US" b="1" i="0" dirty="0">
                <a:solidFill>
                  <a:srgbClr val="236FA1"/>
                </a:solidFill>
                <a:effectLst/>
                <a:latin typeface="Lato Extended"/>
              </a:rPr>
              <a:t>Main Success Scenario</a:t>
            </a:r>
            <a:r>
              <a:rPr lang="en-US" b="0" i="0" dirty="0">
                <a:solidFill>
                  <a:srgbClr val="236FA1"/>
                </a:solidFill>
                <a:effectLst/>
                <a:latin typeface="Lato Extended"/>
              </a:rPr>
              <a:t>: </a:t>
            </a:r>
            <a:endParaRPr lang="en-US" b="0" i="0" dirty="0">
              <a:solidFill>
                <a:srgbClr val="2D3B45"/>
              </a:solidFill>
              <a:effectLst/>
              <a:latin typeface="Lato Extended"/>
            </a:endParaRPr>
          </a:p>
          <a:p>
            <a:pPr marL="1143000" lvl="2" indent="-228600" algn="just">
              <a:buFont typeface="Arial" panose="020B0604020202020204" pitchFamily="34" charset="0"/>
              <a:buChar char="•"/>
            </a:pPr>
            <a:r>
              <a:rPr lang="en-US" sz="3600" b="0" i="0" dirty="0">
                <a:solidFill>
                  <a:srgbClr val="2D3B45"/>
                </a:solidFill>
                <a:effectLst/>
                <a:latin typeface="Lato Extended"/>
              </a:rPr>
              <a:t>A user with a cell phone wants to know the temperature in their home.</a:t>
            </a:r>
          </a:p>
          <a:p>
            <a:pPr marL="1143000" lvl="2" indent="-228600" algn="just">
              <a:buFont typeface="Arial" panose="020B0604020202020204" pitchFamily="34" charset="0"/>
              <a:buChar char="•"/>
            </a:pPr>
            <a:r>
              <a:rPr lang="en-US" sz="3600" b="0" i="0" dirty="0">
                <a:solidFill>
                  <a:srgbClr val="2D3B45"/>
                </a:solidFill>
                <a:effectLst/>
                <a:latin typeface="Lato Extended"/>
              </a:rPr>
              <a:t>They connect to the cloud to query their home sensors.</a:t>
            </a:r>
          </a:p>
          <a:p>
            <a:pPr marL="1143000" lvl="2" indent="-228600" algn="just">
              <a:buFont typeface="Arial" panose="020B0604020202020204" pitchFamily="34" charset="0"/>
              <a:buChar char="•"/>
            </a:pPr>
            <a:r>
              <a:rPr lang="en-US" sz="3600" b="0" i="0" dirty="0">
                <a:solidFill>
                  <a:srgbClr val="2D3B45"/>
                </a:solidFill>
                <a:effectLst/>
                <a:latin typeface="Lato Extended"/>
              </a:rPr>
              <a:t>After verifying their identity, the system presents a set of options based upon the sensor/actuator package installed in their home.</a:t>
            </a:r>
          </a:p>
          <a:p>
            <a:pPr marL="1143000" lvl="2" indent="-228600" algn="just">
              <a:buFont typeface="Arial" panose="020B0604020202020204" pitchFamily="34" charset="0"/>
              <a:buChar char="•"/>
            </a:pPr>
            <a:r>
              <a:rPr lang="en-US" sz="3600" b="0" i="0" dirty="0">
                <a:solidFill>
                  <a:srgbClr val="2D3B45"/>
                </a:solidFill>
                <a:effectLst/>
                <a:latin typeface="Lato Extended"/>
              </a:rPr>
              <a:t>The user selects the temperature option and received the temperature of their home from the cloud.</a:t>
            </a:r>
          </a:p>
          <a:p>
            <a:pPr marL="1143000" lvl="2" indent="-228600" algn="just">
              <a:buFont typeface="Arial" panose="020B0604020202020204" pitchFamily="34" charset="0"/>
              <a:buChar char="•"/>
            </a:pPr>
            <a:r>
              <a:rPr lang="en-US" sz="3600" b="0" i="0" dirty="0">
                <a:solidFill>
                  <a:srgbClr val="2D3B45"/>
                </a:solidFill>
                <a:effectLst/>
                <a:latin typeface="Lato Extended"/>
              </a:rPr>
              <a:t>The user decides that they would like to cool the home prior to his arrival.</a:t>
            </a:r>
          </a:p>
          <a:p>
            <a:pPr marL="1143000" lvl="2" indent="-228600" algn="just">
              <a:buFont typeface="Arial" panose="020B0604020202020204" pitchFamily="34" charset="0"/>
              <a:buChar char="•"/>
            </a:pPr>
            <a:r>
              <a:rPr lang="en-US" sz="3600" b="0" i="0" dirty="0">
                <a:solidFill>
                  <a:srgbClr val="2D3B45"/>
                </a:solidFill>
                <a:effectLst/>
                <a:latin typeface="Lato Extended"/>
              </a:rPr>
              <a:t>The user sends a command to the home via the cloud to turn on the air conditioner along with a specified set temperature.</a:t>
            </a:r>
          </a:p>
          <a:p>
            <a:endParaRPr lang="en-US" dirty="0"/>
          </a:p>
        </p:txBody>
      </p:sp>
      <p:sp>
        <p:nvSpPr>
          <p:cNvPr id="4" name="Slide Number Placeholder 3">
            <a:extLst>
              <a:ext uri="{FF2B5EF4-FFF2-40B4-BE49-F238E27FC236}">
                <a16:creationId xmlns:a16="http://schemas.microsoft.com/office/drawing/2014/main" id="{BCFED8EC-83BE-47AD-44AA-D7DF8C9914CB}"/>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147565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95A6-7874-1018-1A9C-3AFC017091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4C517F-32C4-8664-ED11-09475814C0D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139765-2B30-75FA-37E7-50F99C438D32}"/>
              </a:ext>
            </a:extLst>
          </p:cNvPr>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6" name="Picture 5">
            <a:extLst>
              <a:ext uri="{FF2B5EF4-FFF2-40B4-BE49-F238E27FC236}">
                <a16:creationId xmlns:a16="http://schemas.microsoft.com/office/drawing/2014/main" id="{CF0C28FF-445C-B4BE-809B-74EFC2AB440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80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A677CF-2FBF-34AC-6824-52FB150FD722}"/>
              </a:ext>
            </a:extLst>
          </p:cNvPr>
          <p:cNvSpPr>
            <a:spLocks noGrp="1"/>
          </p:cNvSpPr>
          <p:nvPr>
            <p:ph type="title"/>
          </p:nvPr>
        </p:nvSpPr>
        <p:spPr>
          <a:xfrm>
            <a:off x="1069848" y="484632"/>
            <a:ext cx="10058400" cy="1609344"/>
          </a:xfrm>
        </p:spPr>
        <p:txBody>
          <a:bodyPr>
            <a:normAutofit/>
          </a:bodyPr>
          <a:lstStyle/>
          <a:p>
            <a:r>
              <a:rPr lang="en-US" dirty="0"/>
              <a:t>Semi-Formal</a:t>
            </a:r>
          </a:p>
        </p:txBody>
      </p:sp>
      <p:sp>
        <p:nvSpPr>
          <p:cNvPr id="3" name="Content Placeholder 2">
            <a:extLst>
              <a:ext uri="{FF2B5EF4-FFF2-40B4-BE49-F238E27FC236}">
                <a16:creationId xmlns:a16="http://schemas.microsoft.com/office/drawing/2014/main" id="{D22F50AE-0190-F23E-388C-20F51287E30C}"/>
              </a:ext>
            </a:extLst>
          </p:cNvPr>
          <p:cNvSpPr>
            <a:spLocks noGrp="1"/>
          </p:cNvSpPr>
          <p:nvPr>
            <p:ph idx="1"/>
          </p:nvPr>
        </p:nvSpPr>
        <p:spPr>
          <a:xfrm>
            <a:off x="1069848" y="2320412"/>
            <a:ext cx="10058400" cy="3851787"/>
          </a:xfrm>
        </p:spPr>
        <p:txBody>
          <a:bodyPr>
            <a:noAutofit/>
          </a:bodyPr>
          <a:lstStyle/>
          <a:p>
            <a:pPr algn="just"/>
            <a:r>
              <a:rPr lang="en-US" sz="2500" b="0" i="0" dirty="0">
                <a:effectLst/>
                <a:latin typeface="Lato Extended"/>
              </a:rPr>
              <a:t>This form includes those that, while appearing informal, have at least a partial formal basis. </a:t>
            </a:r>
          </a:p>
          <a:p>
            <a:pPr algn="just"/>
            <a:r>
              <a:rPr lang="en-US" sz="2500" b="0" i="0" dirty="0">
                <a:effectLst/>
                <a:latin typeface="Lato Extended"/>
              </a:rPr>
              <a:t>For example, many of the diagrams in the Unified Modeling Language (UML) or Systems Modeling Language (</a:t>
            </a:r>
            <a:r>
              <a:rPr lang="en-US" sz="2500" b="0" i="0" dirty="0" err="1">
                <a:effectLst/>
                <a:latin typeface="Lato Extended"/>
              </a:rPr>
              <a:t>SysML</a:t>
            </a:r>
            <a:r>
              <a:rPr lang="en-US" sz="2500" b="0" i="0" dirty="0">
                <a:effectLst/>
                <a:latin typeface="Lato Extended"/>
              </a:rPr>
              <a:t>) family of metamodeling languages including the use case diagram are semiformal or can be formalized.</a:t>
            </a:r>
          </a:p>
          <a:p>
            <a:pPr algn="just"/>
            <a:r>
              <a:rPr lang="en-US" sz="2500" b="0" i="0" dirty="0">
                <a:effectLst/>
                <a:latin typeface="Lato Extended"/>
              </a:rPr>
              <a:t>The UML is a set of modeling notations that are used in software and systems engineering requirements specification, design, systems analysis, and more. </a:t>
            </a:r>
          </a:p>
          <a:p>
            <a:pPr algn="just"/>
            <a:r>
              <a:rPr lang="en-US" sz="2500" b="0" i="0" dirty="0">
                <a:effectLst/>
                <a:latin typeface="Lato Extended"/>
              </a:rPr>
              <a:t>In this course, we will introduce a number UML diagrams at different phases of the development.</a:t>
            </a:r>
            <a:endParaRPr lang="en-US" sz="2500"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07FCDE4F-C67A-C1D4-58BA-8D0E777EB7B8}"/>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9</a:t>
            </a:fld>
            <a:endParaRPr lang="en-US"/>
          </a:p>
        </p:txBody>
      </p:sp>
    </p:spTree>
    <p:extLst>
      <p:ext uri="{BB962C8B-B14F-4D97-AF65-F5344CB8AC3E}">
        <p14:creationId xmlns:p14="http://schemas.microsoft.com/office/powerpoint/2010/main" val="38815658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3690</Words>
  <Application>Microsoft Office PowerPoint</Application>
  <PresentationFormat>Widescreen</PresentationFormat>
  <Paragraphs>475</Paragraphs>
  <Slides>57</Slides>
  <Notes>11</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57</vt:i4>
      </vt:variant>
    </vt:vector>
  </HeadingPairs>
  <TitlesOfParts>
    <vt:vector size="70" baseType="lpstr">
      <vt:lpstr>Arial</vt:lpstr>
      <vt:lpstr>Calibri</vt:lpstr>
      <vt:lpstr>Calibri Light</vt:lpstr>
      <vt:lpstr>Century Schoolbook</vt:lpstr>
      <vt:lpstr>Courier</vt:lpstr>
      <vt:lpstr>Lato Extended</vt:lpstr>
      <vt:lpstr>Rockwell Extra Bold</vt:lpstr>
      <vt:lpstr>Tahoma</vt:lpstr>
      <vt:lpstr>Times New Roman</vt:lpstr>
      <vt:lpstr>Wingdings</vt:lpstr>
      <vt:lpstr>Office Theme</vt:lpstr>
      <vt:lpstr>Wood Type</vt:lpstr>
      <vt:lpstr>1_Office Theme</vt:lpstr>
      <vt:lpstr>Software Engineering CS-UH 2012, spring 2025 </vt:lpstr>
      <vt:lpstr>Lesson plan</vt:lpstr>
      <vt:lpstr>How to Write down Requirements?</vt:lpstr>
      <vt:lpstr>Informal Representation</vt:lpstr>
      <vt:lpstr>PowerPoint Presentation</vt:lpstr>
      <vt:lpstr>Use Cases</vt:lpstr>
      <vt:lpstr>A Use Case Example</vt:lpstr>
      <vt:lpstr>PowerPoint Presentation</vt:lpstr>
      <vt:lpstr>Semi-Formal</vt:lpstr>
      <vt:lpstr>FORMAL</vt:lpstr>
      <vt:lpstr>Requirements Representation in practice</vt:lpstr>
      <vt:lpstr>Our focus today…</vt:lpstr>
      <vt:lpstr>Shall statements for medical record system</vt:lpstr>
      <vt:lpstr>Shall statements for medical record system</vt:lpstr>
      <vt:lpstr>What is wrong with these requirements?</vt:lpstr>
      <vt:lpstr>Problems with Requirements</vt:lpstr>
      <vt:lpstr>The Requirements Document</vt:lpstr>
      <vt:lpstr>Users of a Requirements Document</vt:lpstr>
      <vt:lpstr>ISO/IEC/IEEE Standard 29148</vt:lpstr>
      <vt:lpstr>ISO/IEC/IEEE Standard 29148</vt:lpstr>
      <vt:lpstr>Table of Contents for an SRS</vt:lpstr>
      <vt:lpstr>Organizational Options for section 3.1</vt:lpstr>
      <vt:lpstr>IEEE Std 29148 Considerations for requirements</vt:lpstr>
      <vt:lpstr>IEEE Std 29148</vt:lpstr>
      <vt:lpstr>Singular</vt:lpstr>
      <vt:lpstr>Feasible</vt:lpstr>
      <vt:lpstr>Unambiguous</vt:lpstr>
      <vt:lpstr>Complete</vt:lpstr>
      <vt:lpstr>Consistent</vt:lpstr>
      <vt:lpstr>Verifiable</vt:lpstr>
      <vt:lpstr>Traceable</vt:lpstr>
      <vt:lpstr>Bounded</vt:lpstr>
      <vt:lpstr>Affordable</vt:lpstr>
      <vt:lpstr>Ranked</vt:lpstr>
      <vt:lpstr>Best Practices</vt:lpstr>
      <vt:lpstr>Shall or Must?</vt:lpstr>
      <vt:lpstr>Best Practices</vt:lpstr>
      <vt:lpstr>Shall Not Requirements</vt:lpstr>
      <vt:lpstr>Avoid The Following</vt:lpstr>
      <vt:lpstr>Bad Habits in Requirements Specification</vt:lpstr>
      <vt:lpstr>Best Practices</vt:lpstr>
      <vt:lpstr>Weak Phrases</vt:lpstr>
      <vt:lpstr>Use Cases</vt:lpstr>
      <vt:lpstr>Online Checkout (Main Success Scenario) </vt:lpstr>
      <vt:lpstr>Online Checkout  (Alternative Scenarios (Extensions))</vt:lpstr>
      <vt:lpstr>What is a use case?</vt:lpstr>
      <vt:lpstr>Use case modeling elements</vt:lpstr>
      <vt:lpstr>Actors</vt:lpstr>
      <vt:lpstr>Top Level Use Case Diagram</vt:lpstr>
      <vt:lpstr>Use Case Diagrams</vt:lpstr>
      <vt:lpstr>How to document Use Cases?</vt:lpstr>
      <vt:lpstr>Fully Dressed Use Case Template (Larman’s Template)</vt:lpstr>
      <vt:lpstr>Main Success Scenario</vt:lpstr>
      <vt:lpstr>Extensions</vt:lpstr>
      <vt:lpstr>For your Assignment 1, Deliverable 2:</vt:lpstr>
      <vt:lpstr>Readings , Assignments, Project Tasks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 for Software and Systems, 3rd Edition</dc:title>
  <dc:creator>Kassab, Mohamad Hassan</dc:creator>
  <cp:lastModifiedBy>Kassab, Mohamad Hassan</cp:lastModifiedBy>
  <cp:revision>44</cp:revision>
  <dcterms:created xsi:type="dcterms:W3CDTF">2022-09-05T18:50:47Z</dcterms:created>
  <dcterms:modified xsi:type="dcterms:W3CDTF">2025-01-29T17:22:59Z</dcterms:modified>
</cp:coreProperties>
</file>